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Masters/slideMaster19.xml" ContentType="application/vnd.openxmlformats-officedocument.presentationml.slideMaster+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theme/theme18.xml" ContentType="application/vnd.openxmlformats-officedocument.theme+xml"/>
  <Override PartName="/ppt/notesSlides/notesSlide16.xml" ContentType="application/vnd.openxmlformats-officedocument.presentationml.notesSlide+xml"/>
  <Override PartName="/ppt/slideMasters/slideMaster15.xml" ContentType="application/vnd.openxmlformats-officedocument.presentationml.slide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Masters/slideMaster8.xml" ContentType="application/vnd.openxmlformats-officedocument.presentationml.slideMaster+xml"/>
  <Override PartName="/ppt/slideMasters/slideMaster11.xml" ContentType="application/vnd.openxmlformats-officedocument.presentationml.slideMaster+xml"/>
  <Override PartName="/ppt/slideMasters/slideMaster22.xml" ContentType="application/vnd.openxmlformats-officedocument.presentationml.slideMaster+xml"/>
  <Override PartName="/ppt/theme/theme14.xml" ContentType="application/vnd.openxmlformats-officedocument.theme+xml"/>
  <Override PartName="/ppt/theme/theme25.xml" ContentType="application/vnd.openxmlformats-officedocument.theme+xml"/>
  <Override PartName="/ppt/notesSlides/notesSlide12.xml" ContentType="application/vnd.openxmlformats-officedocument.presentationml.notesSlide+xml"/>
  <Override PartName="/ppt/theme/theme21.xml" ContentType="application/vnd.openxmlformats-officedocument.them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theme/theme10.xml" ContentType="application/vnd.openxmlformats-officedocument.them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theme/theme4.xml" ContentType="application/vnd.openxmlformats-officedocument.them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notesSlides/notesSlide19.xml" ContentType="application/vnd.openxmlformats-officedocument.presentationml.notesSlide+xml"/>
  <Override PartName="/ppt/slideMasters/slideMaster18.xml" ContentType="application/vnd.openxmlformats-officedocument.presentationml.slideMaster+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Masters/slideMaster16.xml" ContentType="application/vnd.openxmlformats-officedocument.presentationml.slideMaster+xml"/>
  <Override PartName="/ppt/slideMasters/slideMaster25.xml" ContentType="application/vnd.openxmlformats-officedocument.presentationml.slideMaster+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theme/theme19.xml" ContentType="application/vnd.openxmlformats-officedocument.theme+xml"/>
  <Override PartName="/ppt/slideLayouts/slideLayout32.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Masters/slideMaster14.xml" ContentType="application/vnd.openxmlformats-officedocument.presentationml.slideMaster+xml"/>
  <Override PartName="/ppt/slideMasters/slideMaster23.xml" ContentType="application/vnd.openxmlformats-officedocument.presentationml.slideMaster+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theme/theme17.xml" ContentType="application/vnd.openxmlformats-officedocument.theme+xml"/>
  <Override PartName="/ppt/slideLayouts/slideLayout30.xml" ContentType="application/vnd.openxmlformats-officedocument.presentationml.slideLayout+xml"/>
  <Override PartName="/ppt/theme/theme26.xml" ContentType="application/vnd.openxmlformats-officedocument.them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Masters/slideMaster9.xml" ContentType="application/vnd.openxmlformats-officedocument.presentationml.slideMaster+xml"/>
  <Override PartName="/ppt/slideMasters/slideMaster12.xml" ContentType="application/vnd.openxmlformats-officedocument.presentationml.slideMaster+xml"/>
  <Override PartName="/ppt/slideMasters/slideMaster21.xml" ContentType="application/vnd.openxmlformats-officedocument.presentationml.slideMaster+xml"/>
  <Override PartName="/ppt/slideLayouts/slideLayout10.xml" ContentType="application/vnd.openxmlformats-officedocument.presentationml.slideLayout+xml"/>
  <Override PartName="/ppt/theme/theme15.xml" ContentType="application/vnd.openxmlformats-officedocument.theme+xml"/>
  <Override PartName="/ppt/theme/theme24.xml" ContentType="application/vnd.openxmlformats-officedocument.them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theme/theme13.xml" ContentType="application/vnd.openxmlformats-officedocument.theme+xml"/>
  <Override PartName="/ppt/theme/theme22.xml" ContentType="application/vnd.openxmlformats-officedocument.them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theme/theme7.xml" ContentType="application/vnd.openxmlformats-officedocument.theme+xml"/>
  <Override PartName="/ppt/theme/theme11.xml" ContentType="application/vnd.openxmlformats-officedocument.theme+xml"/>
  <Override PartName="/ppt/theme/theme20.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theme/theme3.xml" ContentType="application/vnd.openxmlformats-officedocument.them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Masters/slideMaster17.xml" ContentType="application/vnd.openxmlformats-officedocument.presentationml.slideMaster+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Masters/slideMaster24.xml" ContentType="application/vnd.openxmlformats-officedocument.presentationml.slideMaster+xml"/>
  <Override PartName="/ppt/slides/slide12.xml" ContentType="application/vnd.openxmlformats-officedocument.presentationml.slide+xml"/>
  <Override PartName="/ppt/slideLayouts/slideLayout11.xml" ContentType="application/vnd.openxmlformats-officedocument.presentationml.slideLayout+xml"/>
  <Override PartName="/ppt/theme/theme16.xml" ContentType="application/vnd.openxmlformats-officedocument.theme+xml"/>
  <Override PartName="/ppt/notesSlides/notesSlide14.xml" ContentType="application/vnd.openxmlformats-officedocument.presentationml.notesSlide+xml"/>
  <Override PartName="/ppt/slideMasters/slideMaster13.xml" ContentType="application/vnd.openxmlformats-officedocument.presentationml.slideMaster+xml"/>
  <Override PartName="/ppt/theme/theme23.xml" ContentType="application/vnd.openxmlformats-officedocument.them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Masters/slideMaster6.xml" ContentType="application/vnd.openxmlformats-officedocument.presentationml.slideMaster+xml"/>
  <Override PartName="/ppt/slideMasters/slideMaster20.xml" ContentType="application/vnd.openxmlformats-officedocument.presentationml.slideMaster+xml"/>
  <Override PartName="/ppt/theme/theme8.xml" ContentType="application/vnd.openxmlformats-officedocument.theme+xml"/>
  <Override PartName="/ppt/theme/theme12.xml" ContentType="application/vnd.openxmlformats-officedocument.them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2" r:id="rId1"/>
    <p:sldMasterId id="2147483683" r:id="rId2"/>
    <p:sldMasterId id="2147483684" r:id="rId3"/>
    <p:sldMasterId id="2147483685" r:id="rId4"/>
    <p:sldMasterId id="2147483686" r:id="rId5"/>
    <p:sldMasterId id="2147483687" r:id="rId6"/>
    <p:sldMasterId id="2147483688" r:id="rId7"/>
    <p:sldMasterId id="2147483689" r:id="rId8"/>
    <p:sldMasterId id="2147483690" r:id="rId9"/>
    <p:sldMasterId id="2147483691" r:id="rId10"/>
    <p:sldMasterId id="2147483692" r:id="rId11"/>
    <p:sldMasterId id="2147483693" r:id="rId12"/>
    <p:sldMasterId id="2147483694" r:id="rId13"/>
    <p:sldMasterId id="2147483695" r:id="rId14"/>
    <p:sldMasterId id="2147483696" r:id="rId15"/>
    <p:sldMasterId id="2147483697" r:id="rId16"/>
    <p:sldMasterId id="2147483698" r:id="rId17"/>
    <p:sldMasterId id="2147483699" r:id="rId18"/>
    <p:sldMasterId id="2147483700" r:id="rId19"/>
    <p:sldMasterId id="2147483701" r:id="rId20"/>
    <p:sldMasterId id="2147483702" r:id="rId21"/>
    <p:sldMasterId id="2147483703" r:id="rId22"/>
    <p:sldMasterId id="2147483704" r:id="rId23"/>
    <p:sldMasterId id="2147483705" r:id="rId24"/>
    <p:sldMasterId id="2147483706" r:id="rId25"/>
  </p:sldMasterIdLst>
  <p:notesMasterIdLst>
    <p:notesMasterId r:id="rId48"/>
  </p:notesMasterIdLst>
  <p:sldIdLst>
    <p:sldId id="256" r:id="rId26"/>
    <p:sldId id="257" r:id="rId27"/>
    <p:sldId id="258" r:id="rId28"/>
    <p:sldId id="259" r:id="rId29"/>
    <p:sldId id="260" r:id="rId30"/>
    <p:sldId id="261" r:id="rId31"/>
    <p:sldId id="262" r:id="rId32"/>
    <p:sldId id="263" r:id="rId33"/>
    <p:sldId id="264" r:id="rId34"/>
    <p:sldId id="265" r:id="rId35"/>
    <p:sldId id="266" r:id="rId36"/>
    <p:sldId id="267" r:id="rId37"/>
    <p:sldId id="268" r:id="rId38"/>
    <p:sldId id="269" r:id="rId39"/>
    <p:sldId id="270" r:id="rId40"/>
    <p:sldId id="271" r:id="rId41"/>
    <p:sldId id="272" r:id="rId42"/>
    <p:sldId id="273" r:id="rId43"/>
    <p:sldId id="274" r:id="rId44"/>
    <p:sldId id="275" r:id="rId45"/>
    <p:sldId id="276" r:id="rId46"/>
    <p:sldId id="277" r:id="rId4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4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1.xml"/><Relationship Id="rId39"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slideMaster" Target="slideMasters/slideMaster21.xml"/><Relationship Id="rId34" Type="http://schemas.openxmlformats.org/officeDocument/2006/relationships/slide" Target="slides/slide9.xml"/><Relationship Id="rId42" Type="http://schemas.openxmlformats.org/officeDocument/2006/relationships/slide" Target="slides/slide17.xml"/><Relationship Id="rId47" Type="http://schemas.openxmlformats.org/officeDocument/2006/relationships/slide" Target="slides/slide22.xml"/><Relationship Id="rId50"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Master" Target="slideMasters/slideMaster25.xml"/><Relationship Id="rId33" Type="http://schemas.openxmlformats.org/officeDocument/2006/relationships/slide" Target="slides/slide8.xml"/><Relationship Id="rId38" Type="http://schemas.openxmlformats.org/officeDocument/2006/relationships/slide" Target="slides/slide13.xml"/><Relationship Id="rId46" Type="http://schemas.openxmlformats.org/officeDocument/2006/relationships/slide" Target="slides/slide21.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Master" Target="slideMasters/slideMaster20.xml"/><Relationship Id="rId29" Type="http://schemas.openxmlformats.org/officeDocument/2006/relationships/slide" Target="slides/slide4.xml"/><Relationship Id="rId41"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Master" Target="slideMasters/slideMaster24.xml"/><Relationship Id="rId32" Type="http://schemas.openxmlformats.org/officeDocument/2006/relationships/slide" Target="slides/slide7.xml"/><Relationship Id="rId37" Type="http://schemas.openxmlformats.org/officeDocument/2006/relationships/slide" Target="slides/slide12.xml"/><Relationship Id="rId40" Type="http://schemas.openxmlformats.org/officeDocument/2006/relationships/slide" Target="slides/slide15.xml"/><Relationship Id="rId45" Type="http://schemas.openxmlformats.org/officeDocument/2006/relationships/slide" Target="slides/slide20.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Master" Target="slideMasters/slideMaster23.xml"/><Relationship Id="rId28" Type="http://schemas.openxmlformats.org/officeDocument/2006/relationships/slide" Target="slides/slide3.xml"/><Relationship Id="rId36" Type="http://schemas.openxmlformats.org/officeDocument/2006/relationships/slide" Target="slides/slide11.xml"/><Relationship Id="rId49" Type="http://schemas.openxmlformats.org/officeDocument/2006/relationships/presProps" Target="presProps.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slide" Target="slides/slide6.xml"/><Relationship Id="rId44" Type="http://schemas.openxmlformats.org/officeDocument/2006/relationships/slide" Target="slides/slide19.xml"/><Relationship Id="rId52"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Master" Target="slideMasters/slideMaster22.xml"/><Relationship Id="rId27" Type="http://schemas.openxmlformats.org/officeDocument/2006/relationships/slide" Target="slides/slide2.xml"/><Relationship Id="rId30" Type="http://schemas.openxmlformats.org/officeDocument/2006/relationships/slide" Target="slides/slide5.xml"/><Relationship Id="rId35" Type="http://schemas.openxmlformats.org/officeDocument/2006/relationships/slide" Target="slides/slide10.xml"/><Relationship Id="rId43" Type="http://schemas.openxmlformats.org/officeDocument/2006/relationships/slide" Target="slides/slide18.xml"/><Relationship Id="rId48" Type="http://schemas.openxmlformats.org/officeDocument/2006/relationships/notesMaster" Target="notesMasters/notesMaster1.xml"/><Relationship Id="rId8" Type="http://schemas.openxmlformats.org/officeDocument/2006/relationships/slideMaster" Target="slideMasters/slideMaster8.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strike="noStrike" cap="none">
                <a:solidFill>
                  <a:srgbClr val="000000"/>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rgbClr val="000000"/>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rgbClr val="000000"/>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rgbClr val="000000"/>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rgbClr val="000000"/>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rgbClr val="000000"/>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rgbClr val="000000"/>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rgbClr val="000000"/>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rgbClr val="000000"/>
                </a:solidFill>
                <a:latin typeface="Times New Roman"/>
                <a:ea typeface="Times New Roman"/>
                <a:cs typeface="Times New Roman"/>
                <a:sym typeface="Times New Roman"/>
              </a:defRPr>
            </a:lvl9pPr>
          </a:lstStyle>
          <a:p>
            <a:endParaRPr/>
          </a:p>
        </p:txBody>
      </p:sp>
      <p:sp>
        <p:nvSpPr>
          <p:cNvPr id="4" name="Shape 4"/>
          <p:cNvSpPr txBox="1">
            <a:spLocks noGrp="1"/>
          </p:cNvSpPr>
          <p:nvPr>
            <p:ph type="dt" idx="10"/>
          </p:nvPr>
        </p:nvSpPr>
        <p:spPr>
          <a:xfrm>
            <a:off x="3886200" y="0"/>
            <a:ext cx="29717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strike="noStrike" cap="none">
                <a:solidFill>
                  <a:srgbClr val="000000"/>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rgbClr val="000000"/>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rgbClr val="000000"/>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rgbClr val="000000"/>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rgbClr val="000000"/>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rgbClr val="000000"/>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rgbClr val="000000"/>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rgbClr val="000000"/>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rgbClr val="000000"/>
                </a:solidFill>
                <a:latin typeface="Times New Roman"/>
                <a:ea typeface="Times New Roman"/>
                <a:cs typeface="Times New Roman"/>
                <a:sym typeface="Times New Roman"/>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6" name="Shape 6"/>
          <p:cNvSpPr txBox="1">
            <a:spLocks noGrp="1"/>
          </p:cNvSpPr>
          <p:nvPr>
            <p:ph type="body" idx="1"/>
          </p:nvPr>
        </p:nvSpPr>
        <p:spPr>
          <a:xfrm>
            <a:off x="914400" y="4343400"/>
            <a:ext cx="5029199" cy="4114800"/>
          </a:xfrm>
          <a:prstGeom prst="rect">
            <a:avLst/>
          </a:prstGeom>
          <a:noFill/>
          <a:ln>
            <a:noFill/>
          </a:ln>
        </p:spPr>
        <p:txBody>
          <a:bodyPr lIns="91425" tIns="91425" rIns="91425" bIns="91425" anchor="t" anchorCtr="0"/>
          <a:lstStyle>
            <a:lvl1pPr marL="0" marR="0" lvl="0" indent="0" algn="l" rtl="0">
              <a:spcBef>
                <a:spcPts val="0"/>
              </a:spcBef>
              <a:buNone/>
              <a:defRPr sz="1800" b="0" i="0" u="none" strike="noStrike" cap="none"/>
            </a:lvl1pPr>
            <a:lvl2pPr marL="457200" marR="0" lvl="1" indent="0" algn="l" rtl="0">
              <a:spcBef>
                <a:spcPts val="0"/>
              </a:spcBef>
              <a:buNone/>
              <a:defRPr sz="1800" b="0" i="0" u="none" strike="noStrike" cap="none"/>
            </a:lvl2pPr>
            <a:lvl3pPr marL="914400" marR="0" lvl="2" indent="0" algn="l" rtl="0">
              <a:spcBef>
                <a:spcPts val="0"/>
              </a:spcBef>
              <a:buNone/>
              <a:defRPr sz="1800" b="0" i="0" u="none" strike="noStrike" cap="none"/>
            </a:lvl3pPr>
            <a:lvl4pPr marL="1371600" marR="0" lvl="3" indent="0" algn="l" rtl="0">
              <a:spcBef>
                <a:spcPts val="0"/>
              </a:spcBef>
              <a:buNone/>
              <a:defRPr sz="1800" b="0" i="0" u="none" strike="noStrike" cap="none"/>
            </a:lvl4pPr>
            <a:lvl5pPr marL="1828800" marR="0" lvl="4" indent="0" algn="l" rtl="0">
              <a:spcBef>
                <a:spcPts val="0"/>
              </a:spcBef>
              <a:buNone/>
              <a:defRPr sz="1800" b="0" i="0" u="none" strike="noStrike" cap="none"/>
            </a:lvl5pPr>
            <a:lvl6pPr marL="2286000" marR="0" lvl="5" indent="0" algn="l" rtl="0">
              <a:spcBef>
                <a:spcPts val="0"/>
              </a:spcBef>
              <a:buNone/>
              <a:defRPr sz="1800" b="0" i="0" u="none" strike="noStrike" cap="none"/>
            </a:lvl6pPr>
            <a:lvl7pPr marL="2743200" marR="0" lvl="6" indent="0" algn="l" rtl="0">
              <a:spcBef>
                <a:spcPts val="0"/>
              </a:spcBef>
              <a:buNone/>
              <a:defRPr sz="1800" b="0" i="0" u="none" strike="noStrike" cap="none"/>
            </a:lvl7pPr>
            <a:lvl8pPr marL="3200400" marR="0" lvl="7" indent="0" algn="l" rtl="0">
              <a:spcBef>
                <a:spcPts val="0"/>
              </a:spcBef>
              <a:buNone/>
              <a:defRPr sz="1800" b="0" i="0" u="none" strike="noStrike" cap="none"/>
            </a:lvl8pPr>
            <a:lvl9pPr marL="3657600" marR="0" lvl="8" indent="0" algn="l" rtl="0">
              <a:spcBef>
                <a:spcPts val="0"/>
              </a:spcBef>
              <a:buNone/>
              <a:defRPr sz="1800" b="0" i="0" u="none" strike="noStrike" cap="none"/>
            </a:lvl9pPr>
          </a:lstStyle>
          <a:p>
            <a:endParaRPr/>
          </a:p>
        </p:txBody>
      </p:sp>
      <p:sp>
        <p:nvSpPr>
          <p:cNvPr id="7" name="Shape 7"/>
          <p:cNvSpPr txBox="1">
            <a:spLocks noGrp="1"/>
          </p:cNvSpPr>
          <p:nvPr>
            <p:ph type="ftr" idx="11"/>
          </p:nvPr>
        </p:nvSpPr>
        <p:spPr>
          <a:xfrm>
            <a:off x="0" y="8686800"/>
            <a:ext cx="2971799" cy="457200"/>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2400" b="0" i="0" u="none" strike="noStrike" cap="none">
                <a:solidFill>
                  <a:srgbClr val="000000"/>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rgbClr val="000000"/>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rgbClr val="000000"/>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rgbClr val="000000"/>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rgbClr val="000000"/>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rgbClr val="000000"/>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rgbClr val="000000"/>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rgbClr val="000000"/>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rgbClr val="000000"/>
                </a:solidFill>
                <a:latin typeface="Times New Roman"/>
                <a:ea typeface="Times New Roman"/>
                <a:cs typeface="Times New Roman"/>
                <a:sym typeface="Times New Roman"/>
              </a:defRPr>
            </a:lvl9pPr>
          </a:lstStyle>
          <a:p>
            <a:endParaRPr/>
          </a:p>
        </p:txBody>
      </p:sp>
      <p:sp>
        <p:nvSpPr>
          <p:cNvPr id="8" name="Shape 8"/>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Times New Roman"/>
              <a:buNone/>
            </a:pPr>
            <a:fld id="{00000000-1234-1234-1234-123412341234}" type="slidenum">
              <a:rPr lang="en-US" sz="1200" b="0" i="0" u="none" strike="noStrike" cap="none">
                <a:solidFill>
                  <a:srgbClr val="000000"/>
                </a:solidFill>
                <a:latin typeface="Times New Roman"/>
                <a:ea typeface="Times New Roman"/>
                <a:cs typeface="Times New Roman"/>
                <a:sym typeface="Times New Roman"/>
              </a:rPr>
              <a:pPr marL="0" marR="0" lvl="0" indent="0" algn="r" rtl="0">
                <a:lnSpc>
                  <a:spcPct val="100000"/>
                </a:lnSpc>
                <a:spcBef>
                  <a:spcPts val="0"/>
                </a:spcBef>
                <a:spcAft>
                  <a:spcPts val="0"/>
                </a:spcAft>
                <a:buClr>
                  <a:srgbClr val="000000"/>
                </a:buClr>
                <a:buSzPct val="25000"/>
                <a:buFont typeface="Times New Roman"/>
                <a:buNone/>
              </a:pPr>
              <a:t>‹#›</a:t>
            </a:fld>
            <a:endParaRPr lang="en-US" sz="1200" b="0" i="0" u="none" strike="noStrike" cap="none">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www.riigiteataja.ee/akt/77999"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s://www.riigiteataja.ee/akt/77999" TargetMode="External"/><Relationship Id="rId2" Type="http://schemas.openxmlformats.org/officeDocument/2006/relationships/slide" Target="../slides/slide21.xml"/><Relationship Id="rId1" Type="http://schemas.openxmlformats.org/officeDocument/2006/relationships/notesMaster" Target="../notesMasters/notesMaster1.xml"/><Relationship Id="rId6" Type="http://schemas.openxmlformats.org/officeDocument/2006/relationships/hyperlink" Target="https://www.riigiteataja.ee/akt/807257" TargetMode="External"/><Relationship Id="rId5" Type="http://schemas.openxmlformats.org/officeDocument/2006/relationships/hyperlink" Target="https://www.riigiteataja.ee/akt/72346" TargetMode="External"/><Relationship Id="rId4" Type="http://schemas.openxmlformats.org/officeDocument/2006/relationships/hyperlink" Target="https://www.riigiteataja.ee/akt/972355" TargetMode="Externa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www.riigiteataja.ee/akt/77999"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3"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Shape 332"/>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lvl="0">
              <a:spcBef>
                <a:spcPts val="0"/>
              </a:spcBef>
              <a:buNone/>
            </a:pPr>
            <a:endParaRPr/>
          </a:p>
        </p:txBody>
      </p:sp>
      <p:sp>
        <p:nvSpPr>
          <p:cNvPr id="333" name="Shape 3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1"/>
        <p:cNvGrpSpPr/>
        <p:nvPr/>
      </p:nvGrpSpPr>
      <p:grpSpPr>
        <a:xfrm>
          <a:off x="0" y="0"/>
          <a:ext cx="0" cy="0"/>
          <a:chOff x="0" y="0"/>
          <a:chExt cx="0" cy="0"/>
        </a:xfrm>
      </p:grpSpPr>
      <p:sp>
        <p:nvSpPr>
          <p:cNvPr id="392" name="Shape 392"/>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lvl="0">
              <a:spcBef>
                <a:spcPts val="0"/>
              </a:spcBef>
              <a:buNone/>
            </a:pPr>
            <a:endParaRPr/>
          </a:p>
        </p:txBody>
      </p:sp>
      <p:sp>
        <p:nvSpPr>
          <p:cNvPr id="393" name="Shape 3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7"/>
        <p:cNvGrpSpPr/>
        <p:nvPr/>
      </p:nvGrpSpPr>
      <p:grpSpPr>
        <a:xfrm>
          <a:off x="0" y="0"/>
          <a:ext cx="0" cy="0"/>
          <a:chOff x="0" y="0"/>
          <a:chExt cx="0" cy="0"/>
        </a:xfrm>
      </p:grpSpPr>
      <p:sp>
        <p:nvSpPr>
          <p:cNvPr id="398" name="Shape 398"/>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lvl="0">
              <a:spcBef>
                <a:spcPts val="0"/>
              </a:spcBef>
              <a:buNone/>
            </a:pPr>
            <a:endParaRPr/>
          </a:p>
        </p:txBody>
      </p:sp>
      <p:sp>
        <p:nvSpPr>
          <p:cNvPr id="399" name="Shape 3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3"/>
        <p:cNvGrpSpPr/>
        <p:nvPr/>
      </p:nvGrpSpPr>
      <p:grpSpPr>
        <a:xfrm>
          <a:off x="0" y="0"/>
          <a:ext cx="0" cy="0"/>
          <a:chOff x="0" y="0"/>
          <a:chExt cx="0" cy="0"/>
        </a:xfrm>
      </p:grpSpPr>
      <p:sp>
        <p:nvSpPr>
          <p:cNvPr id="404" name="Shape 404"/>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lvl="0">
              <a:spcBef>
                <a:spcPts val="0"/>
              </a:spcBef>
              <a:buNone/>
            </a:pPr>
            <a:endParaRPr/>
          </a:p>
        </p:txBody>
      </p:sp>
      <p:sp>
        <p:nvSpPr>
          <p:cNvPr id="405" name="Shape 4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9"/>
        <p:cNvGrpSpPr/>
        <p:nvPr/>
      </p:nvGrpSpPr>
      <p:grpSpPr>
        <a:xfrm>
          <a:off x="0" y="0"/>
          <a:ext cx="0" cy="0"/>
          <a:chOff x="0" y="0"/>
          <a:chExt cx="0" cy="0"/>
        </a:xfrm>
      </p:grpSpPr>
      <p:sp>
        <p:nvSpPr>
          <p:cNvPr id="410" name="Shape 410"/>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lvl="0">
              <a:spcBef>
                <a:spcPts val="0"/>
              </a:spcBef>
              <a:buNone/>
            </a:pPr>
            <a:endParaRPr/>
          </a:p>
        </p:txBody>
      </p:sp>
      <p:sp>
        <p:nvSpPr>
          <p:cNvPr id="411" name="Shape 4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6"/>
        <p:cNvGrpSpPr/>
        <p:nvPr/>
      </p:nvGrpSpPr>
      <p:grpSpPr>
        <a:xfrm>
          <a:off x="0" y="0"/>
          <a:ext cx="0" cy="0"/>
          <a:chOff x="0" y="0"/>
          <a:chExt cx="0" cy="0"/>
        </a:xfrm>
      </p:grpSpPr>
      <p:sp>
        <p:nvSpPr>
          <p:cNvPr id="417" name="Shape 417"/>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lvl="0">
              <a:spcBef>
                <a:spcPts val="0"/>
              </a:spcBef>
              <a:buNone/>
            </a:pPr>
            <a:endParaRPr/>
          </a:p>
        </p:txBody>
      </p:sp>
      <p:sp>
        <p:nvSpPr>
          <p:cNvPr id="418" name="Shape 4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5"/>
        <p:cNvGrpSpPr/>
        <p:nvPr/>
      </p:nvGrpSpPr>
      <p:grpSpPr>
        <a:xfrm>
          <a:off x="0" y="0"/>
          <a:ext cx="0" cy="0"/>
          <a:chOff x="0" y="0"/>
          <a:chExt cx="0" cy="0"/>
        </a:xfrm>
      </p:grpSpPr>
      <p:sp>
        <p:nvSpPr>
          <p:cNvPr id="426" name="Shape 426"/>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lvl="0">
              <a:spcBef>
                <a:spcPts val="0"/>
              </a:spcBef>
              <a:buNone/>
            </a:pPr>
            <a:endParaRPr/>
          </a:p>
        </p:txBody>
      </p:sp>
      <p:sp>
        <p:nvSpPr>
          <p:cNvPr id="427" name="Shape 4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1"/>
        <p:cNvGrpSpPr/>
        <p:nvPr/>
      </p:nvGrpSpPr>
      <p:grpSpPr>
        <a:xfrm>
          <a:off x="0" y="0"/>
          <a:ext cx="0" cy="0"/>
          <a:chOff x="0" y="0"/>
          <a:chExt cx="0" cy="0"/>
        </a:xfrm>
      </p:grpSpPr>
      <p:sp>
        <p:nvSpPr>
          <p:cNvPr id="432" name="Shape 4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33" name="Shape 433"/>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800" b="0" i="0" u="none" strike="noStrike" cap="none"/>
          </a:p>
        </p:txBody>
      </p:sp>
      <p:sp>
        <p:nvSpPr>
          <p:cNvPr id="434" name="Shape 434"/>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Times New Roman"/>
              <a:buNone/>
            </a:pPr>
            <a:fld id="{00000000-1234-1234-1234-123412341234}" type="slidenum">
              <a:rPr lang="en-US" sz="1200" b="0" i="0" u="none">
                <a:solidFill>
                  <a:srgbClr val="000000"/>
                </a:solidFill>
                <a:latin typeface="Times New Roman"/>
                <a:ea typeface="Times New Roman"/>
                <a:cs typeface="Times New Roman"/>
                <a:sym typeface="Times New Roman"/>
              </a:rPr>
              <a:pPr marL="0" marR="0" lvl="0" indent="0" algn="r" rtl="0">
                <a:lnSpc>
                  <a:spcPct val="100000"/>
                </a:lnSpc>
                <a:spcBef>
                  <a:spcPts val="0"/>
                </a:spcBef>
                <a:spcAft>
                  <a:spcPts val="0"/>
                </a:spcAft>
                <a:buClr>
                  <a:srgbClr val="000000"/>
                </a:buClr>
                <a:buSzPct val="25000"/>
                <a:buFont typeface="Times New Roman"/>
                <a:buNone/>
              </a:pPr>
              <a:t>16</a:t>
            </a:fld>
            <a:endParaRPr lang="en-US" sz="1200" b="0" i="0" u="none">
              <a:solidFill>
                <a:srgbClr val="000000"/>
              </a:solidFill>
              <a:latin typeface="Times New Roman"/>
              <a:ea typeface="Times New Roman"/>
              <a:cs typeface="Times New Roman"/>
              <a:sym typeface="Times New Roman"/>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8"/>
        <p:cNvGrpSpPr/>
        <p:nvPr/>
      </p:nvGrpSpPr>
      <p:grpSpPr>
        <a:xfrm>
          <a:off x="0" y="0"/>
          <a:ext cx="0" cy="0"/>
          <a:chOff x="0" y="0"/>
          <a:chExt cx="0" cy="0"/>
        </a:xfrm>
      </p:grpSpPr>
      <p:sp>
        <p:nvSpPr>
          <p:cNvPr id="439" name="Shape 439"/>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lvl="0">
              <a:spcBef>
                <a:spcPts val="0"/>
              </a:spcBef>
              <a:buNone/>
            </a:pPr>
            <a:endParaRPr/>
          </a:p>
        </p:txBody>
      </p:sp>
      <p:sp>
        <p:nvSpPr>
          <p:cNvPr id="440" name="Shape 44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4"/>
        <p:cNvGrpSpPr/>
        <p:nvPr/>
      </p:nvGrpSpPr>
      <p:grpSpPr>
        <a:xfrm>
          <a:off x="0" y="0"/>
          <a:ext cx="0" cy="0"/>
          <a:chOff x="0" y="0"/>
          <a:chExt cx="0" cy="0"/>
        </a:xfrm>
      </p:grpSpPr>
      <p:sp>
        <p:nvSpPr>
          <p:cNvPr id="445" name="Shape 445"/>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lvl="0">
              <a:spcBef>
                <a:spcPts val="0"/>
              </a:spcBef>
              <a:buNone/>
            </a:pPr>
            <a:endParaRPr/>
          </a:p>
        </p:txBody>
      </p:sp>
      <p:sp>
        <p:nvSpPr>
          <p:cNvPr id="446" name="Shape 44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0"/>
        <p:cNvGrpSpPr/>
        <p:nvPr/>
      </p:nvGrpSpPr>
      <p:grpSpPr>
        <a:xfrm>
          <a:off x="0" y="0"/>
          <a:ext cx="0" cy="0"/>
          <a:chOff x="0" y="0"/>
          <a:chExt cx="0" cy="0"/>
        </a:xfrm>
      </p:grpSpPr>
      <p:sp>
        <p:nvSpPr>
          <p:cNvPr id="451" name="Shape 451"/>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lvl="0">
              <a:spcBef>
                <a:spcPts val="0"/>
              </a:spcBef>
              <a:buNone/>
            </a:pPr>
            <a:endParaRPr/>
          </a:p>
        </p:txBody>
      </p:sp>
      <p:sp>
        <p:nvSpPr>
          <p:cNvPr id="452" name="Shape 4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Shape 340"/>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lvl="0">
              <a:spcBef>
                <a:spcPts val="0"/>
              </a:spcBef>
              <a:buNone/>
            </a:pPr>
            <a:endParaRPr/>
          </a:p>
        </p:txBody>
      </p:sp>
      <p:sp>
        <p:nvSpPr>
          <p:cNvPr id="341" name="Shape 34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6"/>
        <p:cNvGrpSpPr/>
        <p:nvPr/>
      </p:nvGrpSpPr>
      <p:grpSpPr>
        <a:xfrm>
          <a:off x="0" y="0"/>
          <a:ext cx="0" cy="0"/>
          <a:chOff x="0" y="0"/>
          <a:chExt cx="0" cy="0"/>
        </a:xfrm>
      </p:grpSpPr>
      <p:sp>
        <p:nvSpPr>
          <p:cNvPr id="457" name="Shape 4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58" name="Shape 458"/>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a:t>Autoriõiguse seadus: https://www.riigiteataja.ee/akt/128122011005?leiaKehtiv</a:t>
            </a:r>
          </a:p>
          <a:p>
            <a:pPr marL="0" marR="0" lvl="0" indent="0" algn="l" rtl="0">
              <a:spcBef>
                <a:spcPts val="0"/>
              </a:spcBef>
              <a:buSzPct val="25000"/>
              <a:buFont typeface="Arial"/>
              <a:buNone/>
            </a:pPr>
            <a:r>
              <a:rPr lang="en-US" sz="1800" b="1" i="0" u="none" strike="noStrike" cap="none"/>
              <a:t>§ 4.  Teosed, millele tekib autoriõigus</a:t>
            </a:r>
          </a:p>
          <a:p>
            <a:pPr marL="0" marR="0" lvl="0" indent="0" algn="l" rtl="0">
              <a:spcBef>
                <a:spcPts val="0"/>
              </a:spcBef>
              <a:buSzPct val="25000"/>
              <a:buFont typeface="Arial"/>
              <a:buNone/>
            </a:pPr>
            <a:r>
              <a:rPr lang="en-US" sz="1800" b="0" i="0" u="none" strike="noStrike" cap="none"/>
              <a:t> (1) Autoriõigus tekib kirjandus-, kunsti- ja teadusteostele.</a:t>
            </a:r>
          </a:p>
          <a:p>
            <a:pPr marL="0" marR="0" lvl="0" indent="0" algn="l" rtl="0">
              <a:spcBef>
                <a:spcPts val="0"/>
              </a:spcBef>
              <a:buSzPct val="25000"/>
              <a:buFont typeface="Arial"/>
              <a:buNone/>
            </a:pPr>
            <a:r>
              <a:rPr lang="en-US" sz="1800" b="0" i="0" u="none" strike="noStrike" cap="none"/>
              <a:t> (2) Teoseks käesoleva seaduse tähenduses loetakse mis tahes originaalset tulemust kirjanduse, kunsti või teaduse valdkonnas, mis on väljendatud mingisuguses objektiivses vormis ja on selle vormi kaudu tajutav ning reprodutseeritav kas vahetult või mingi tehnilise vahendi abil. Teos on originaalne, kui see on autori enda intellektuaalse loomingu tulemus.</a:t>
            </a:r>
          </a:p>
          <a:p>
            <a:pPr marL="0" marR="0" lvl="0" indent="0" algn="l" rtl="0">
              <a:spcBef>
                <a:spcPts val="0"/>
              </a:spcBef>
              <a:buSzPct val="25000"/>
              <a:buFont typeface="Arial"/>
              <a:buNone/>
            </a:pPr>
            <a:r>
              <a:rPr lang="en-US" sz="1800" b="0" i="0" u="none" strike="noStrike" cap="none"/>
              <a:t> (3) Teosed, millele tekib autoriõigus, on:</a:t>
            </a:r>
            <a:br>
              <a:rPr lang="en-US" sz="1800" b="0" i="0" u="none" strike="noStrike" cap="none"/>
            </a:br>
            <a:r>
              <a:rPr lang="en-US" sz="1800" b="0" i="0" u="none" strike="noStrike" cap="none"/>
              <a:t> 1) ilukirjandus-, publitsistika-, poliitika-, haridusalased jms kirjalikud teosed;</a:t>
            </a:r>
            <a:br>
              <a:rPr lang="en-US" sz="1800" b="0" i="0" u="none" strike="noStrike" cap="none"/>
            </a:br>
            <a:r>
              <a:rPr lang="en-US" sz="1800" b="0" i="0" u="none" strike="noStrike" cap="none"/>
              <a:t> 2) teaduslikud ja populaarteaduslikud kirjalikud ja kolmemõõtmelised teosed (monograafiad, artiklid, teadusliku töö aruanded, plaanid, skeemid, maketid, mudelid, testid jms);</a:t>
            </a:r>
            <a:br>
              <a:rPr lang="en-US" sz="1800" b="0" i="0" u="none" strike="noStrike" cap="none"/>
            </a:br>
            <a:r>
              <a:rPr lang="en-US" sz="1800" b="0" i="0" u="none" strike="noStrike" cap="none"/>
              <a:t> 3) arvutiprogrammid, mida kaitstakse nagu kirjandusteoseid. Kaitse laieneb arvutiprogrammi mis tahes väljendusvormile;</a:t>
            </a:r>
            <a:br>
              <a:rPr lang="en-US" sz="1800" b="0" i="0" u="none" strike="noStrike" cap="none"/>
            </a:br>
            <a:r>
              <a:rPr lang="en-US" sz="1800" b="0" i="0" u="none" strike="noStrike" cap="none"/>
              <a:t> 4) kõned, loengud, ettekanded, jutlused jt teosed, mis koosnevad sõnadest ja on väljendatud suuliselt (suulised teosed);</a:t>
            </a:r>
            <a:br>
              <a:rPr lang="en-US" sz="1800" b="0" i="0" u="none" strike="noStrike" cap="none"/>
            </a:br>
            <a:r>
              <a:rPr lang="en-US" sz="1800" b="0" i="0" u="none" strike="noStrike" cap="none"/>
              <a:t> 5) stsenaariumid ja stsenaariumi plaanid, libretod;</a:t>
            </a:r>
            <a:br>
              <a:rPr lang="en-US" sz="1800" b="0" i="0" u="none" strike="noStrike" cap="none"/>
            </a:br>
            <a:r>
              <a:rPr lang="en-US" sz="1800" b="0" i="0" u="none" strike="noStrike" cap="none"/>
              <a:t> 6) draama- ja muusikalised draamateosed;</a:t>
            </a:r>
            <a:br>
              <a:rPr lang="en-US" sz="1800" b="0" i="0" u="none" strike="noStrike" cap="none"/>
            </a:br>
            <a:r>
              <a:rPr lang="en-US" sz="1800" b="0" i="0" u="none" strike="noStrike" cap="none"/>
              <a:t> 7) muusikateosed tekstiga ja ilma tekstita;</a:t>
            </a:r>
            <a:br>
              <a:rPr lang="en-US" sz="1800" b="0" i="0" u="none" strike="noStrike" cap="none"/>
            </a:br>
            <a:r>
              <a:rPr lang="en-US" sz="1800" b="0" i="0" u="none" strike="noStrike" cap="none"/>
              <a:t> 8) koreograafiateosed ja pantomiimid;</a:t>
            </a:r>
            <a:br>
              <a:rPr lang="en-US" sz="1800" b="0" i="0" u="none" strike="noStrike" cap="none"/>
            </a:br>
            <a:r>
              <a:rPr lang="en-US" sz="1800" b="0" i="0" u="none" strike="noStrike" cap="none"/>
              <a:t> 9) audiovisuaalsed teosed (§ 33);</a:t>
            </a:r>
            <a:br>
              <a:rPr lang="en-US" sz="1800" b="0" i="0" u="none" strike="noStrike" cap="none"/>
            </a:br>
            <a:r>
              <a:rPr lang="en-US" sz="1800" b="0" i="0" u="none" strike="noStrike" cap="none"/>
              <a:t> 10) [kehtetu - </a:t>
            </a:r>
            <a:r>
              <a:rPr lang="en-US" sz="1800" b="0" i="0" u="sng" strike="noStrike" cap="none">
                <a:solidFill>
                  <a:srgbClr val="000000"/>
                </a:solidFill>
                <a:hlinkClick r:id="rId3"/>
              </a:rPr>
              <a:t>RT I 1999, 97, 859</a:t>
            </a:r>
            <a:r>
              <a:rPr lang="en-US" sz="1800" b="0" i="0" u="none" strike="noStrike" cap="none"/>
              <a:t> - jõust. 06.01.2000] </a:t>
            </a:r>
            <a:br>
              <a:rPr lang="en-US" sz="1800" b="0" i="0" u="none" strike="noStrike" cap="none"/>
            </a:br>
            <a:r>
              <a:rPr lang="en-US" sz="1800" b="0" i="0" u="none" strike="noStrike" cap="none"/>
              <a:t> 11) maalikunstiteosed, graafikateosed, trükikunstiteosed, joonistused, illustratsioonid;</a:t>
            </a:r>
            <a:br>
              <a:rPr lang="en-US" sz="1800" b="0" i="0" u="none" strike="noStrike" cap="none"/>
            </a:br>
            <a:r>
              <a:rPr lang="en-US" sz="1800" b="0" i="0" u="none" strike="noStrike" cap="none"/>
              <a:t> 12) lavastused ja lavakujunduslikud teosed;</a:t>
            </a:r>
            <a:br>
              <a:rPr lang="en-US" sz="1800" b="0" i="0" u="none" strike="noStrike" cap="none"/>
            </a:br>
            <a:r>
              <a:rPr lang="en-US" sz="1800" b="0" i="0" u="none" strike="noStrike" cap="none"/>
              <a:t> 13) skulptuuriteosed;</a:t>
            </a:r>
            <a:br>
              <a:rPr lang="en-US" sz="1800" b="0" i="0" u="none" strike="noStrike" cap="none"/>
            </a:br>
            <a:r>
              <a:rPr lang="en-US" sz="1800" b="0" i="0" u="none" strike="noStrike" cap="none"/>
              <a:t> 14) arhitektuurne graafika (joonistused, eskiisid, skeemid, joonised, plaanid, projektid jm), projekti sisu lahtimõtestavad seletuskirjad, tekstilisad, programmid, arhitektuursed plastikateosed (mudelid, maketid jm), arhitektuuri- ja maastikuarhitektuuriteosed (hooned, rajatised, pargid, haljasalad jm), linnaehitusansamblid ja kompleksid;</a:t>
            </a:r>
            <a:br>
              <a:rPr lang="en-US" sz="1800" b="0" i="0" u="none" strike="noStrike" cap="none"/>
            </a:br>
            <a:r>
              <a:rPr lang="en-US" sz="1800" b="0" i="0" u="none" strike="noStrike" cap="none"/>
              <a:t> 15) tarbekunstiteosed;</a:t>
            </a:r>
            <a:br>
              <a:rPr lang="en-US" sz="1800" b="0" i="0" u="none" strike="noStrike" cap="none"/>
            </a:br>
            <a:r>
              <a:rPr lang="en-US" sz="1800" b="0" i="0" u="none" strike="noStrike" cap="none"/>
              <a:t> 16) disaini- ja moekunstiteosed;</a:t>
            </a:r>
            <a:br>
              <a:rPr lang="en-US" sz="1800" b="0" i="0" u="none" strike="noStrike" cap="none"/>
            </a:br>
            <a:r>
              <a:rPr lang="en-US" sz="1800" b="0" i="0" u="none" strike="noStrike" cap="none"/>
              <a:t> 17) fotograafiateosed ja fotograafiaga analoogilisel viisil saadud teosed, slaidid ja slaidifilmid;</a:t>
            </a:r>
            <a:br>
              <a:rPr lang="en-US" sz="1800" b="0" i="0" u="none" strike="noStrike" cap="none"/>
            </a:br>
            <a:r>
              <a:rPr lang="en-US" sz="1800" b="0" i="0" u="none" strike="noStrike" cap="none"/>
              <a:t> 18) kartograafiateosed (topograafilised, geograafilised, geoloogilised jt kaardid, atlased, maketid);</a:t>
            </a:r>
            <a:br>
              <a:rPr lang="en-US" sz="1800" b="0" i="0" u="none" strike="noStrike" cap="none"/>
            </a:br>
            <a:r>
              <a:rPr lang="en-US" sz="1800" b="0" i="0" u="none" strike="noStrike" cap="none"/>
              <a:t> 19) õigusaktide projektid;</a:t>
            </a:r>
            <a:br>
              <a:rPr lang="en-US" sz="1800" b="0" i="0" u="none" strike="noStrike" cap="none"/>
            </a:br>
            <a:r>
              <a:rPr lang="en-US" sz="1800" b="0" i="0" u="none" strike="noStrike" cap="none"/>
              <a:t> 19</a:t>
            </a:r>
            <a:r>
              <a:rPr lang="en-US" sz="1800" b="0" i="0" u="none" strike="noStrike" cap="none" baseline="30000"/>
              <a:t>1</a:t>
            </a:r>
            <a:r>
              <a:rPr lang="en-US" sz="1800" b="0" i="0" u="none" strike="noStrike" cap="none"/>
              <a:t>) standardid ja standardite kavandid;</a:t>
            </a:r>
            <a:br>
              <a:rPr lang="en-US" sz="1800" b="0" i="0" u="none" strike="noStrike" cap="none"/>
            </a:br>
            <a:r>
              <a:rPr lang="en-US" sz="1800" b="0" i="0" u="none" strike="noStrike" cap="none"/>
              <a:t> 20) arvamused, retsensioonid, eksperthinnangud jms;</a:t>
            </a:r>
            <a:br>
              <a:rPr lang="en-US" sz="1800" b="0" i="0" u="none" strike="noStrike" cap="none"/>
            </a:br>
            <a:r>
              <a:rPr lang="en-US" sz="1800" b="0" i="0" u="none" strike="noStrike" cap="none"/>
              <a:t> 21) tuletatud teosed, see on teose tõlge, algse teose kohandus (adaptsioon), töötlus (arranžeering) ja teose muu töötlus;</a:t>
            </a:r>
            <a:br>
              <a:rPr lang="en-US" sz="1800" b="0" i="0" u="none" strike="noStrike" cap="none"/>
            </a:br>
            <a:r>
              <a:rPr lang="en-US" sz="1800" b="0" i="0" u="none" strike="noStrike" cap="none"/>
              <a:t> 22) teoste kogumikud ja informatsiooni kogumikud (sealhulgas andmebaasid).</a:t>
            </a:r>
            <a:br>
              <a:rPr lang="en-US" sz="1800" b="0" i="0" u="none" strike="noStrike" cap="none"/>
            </a:br>
            <a:r>
              <a:rPr lang="en-US" sz="1800" b="0" i="0" u="none" strike="noStrike" cap="none"/>
              <a:t>Andmebaas käesoleva seaduse tähenduses on süstemaatiliselt või metoodiliselt korrastatud iseseisvate teoste, andmete või muu materjali kogu, mis on individuaalselt kättesaadav elektrooniliste või muude vahendite abil. Andmebaasi mõiste ei hõlma selle tegemiseks ega käivitamiseks vajaminevat arvutiprogrammi. Käesoleva seaduse alusel kaitstakse autoriõigusega andmebaasi, mis oma sisu valiku ja korralduse tõttu on autori enda intellektuaalse loomingu tulemus, ning ei kohaldata mingit muud kriteeriumi;</a:t>
            </a:r>
            <a:br>
              <a:rPr lang="en-US" sz="1800" b="0" i="0" u="none" strike="noStrike" cap="none"/>
            </a:br>
            <a:r>
              <a:rPr lang="en-US" sz="1800" b="0" i="0" u="none" strike="noStrike" cap="none"/>
              <a:t> 23) muud teosed.</a:t>
            </a:r>
          </a:p>
          <a:p>
            <a:pPr marL="0" marR="0" lvl="0" indent="0" algn="l" rtl="0">
              <a:spcBef>
                <a:spcPts val="0"/>
              </a:spcBef>
              <a:buSzPct val="25000"/>
              <a:buFont typeface="Arial"/>
              <a:buNone/>
            </a:pPr>
            <a:r>
              <a:rPr lang="en-US" sz="1800" b="0" i="0" u="none" strike="noStrike" cap="none"/>
              <a:t> (4) Autoril tekib autoriõigus ka teose loomise vaheetappide resultaatidele (eskiis, visand, plaan, joonis, peatükk, arvutiprogrammi loomise lähtematerjal jms), kui need vastavad käesoleva paragrahvi 2. lõikes sätestatule.</a:t>
            </a:r>
          </a:p>
          <a:p>
            <a:pPr marL="0" marR="0" lvl="0" indent="0" algn="l" rtl="0">
              <a:spcBef>
                <a:spcPts val="0"/>
              </a:spcBef>
              <a:buSzPct val="25000"/>
              <a:buFont typeface="Arial"/>
              <a:buNone/>
            </a:pPr>
            <a:r>
              <a:rPr lang="en-US" sz="1800" b="0" i="0" u="none" strike="noStrike" cap="none"/>
              <a:t> (5) Teose originaalne pealkiri (nimetus) kuulub kaitsmisele teosega võrdsetel alustel.</a:t>
            </a:r>
          </a:p>
          <a:p>
            <a:pPr marL="0" marR="0" lvl="0" indent="0" algn="l" rtl="0">
              <a:spcBef>
                <a:spcPts val="0"/>
              </a:spcBef>
              <a:buSzPct val="25000"/>
              <a:buFont typeface="Arial"/>
              <a:buNone/>
            </a:pPr>
            <a:r>
              <a:rPr lang="en-US" sz="1800" b="0" i="0" u="none" strike="noStrike" cap="none"/>
              <a:t> (6) Teose kaitstust autoriõigusega eeldatakse, välja arvatud juhul, kui käesolevast seadusest või muudest autoriõigusaktidest tulenevalt esineb seda välistav ilmne asjaolu. Tõendamiskohustus lasub teose autoriõigusega kaitstuse vaidlustajal.</a:t>
            </a:r>
            <a:br>
              <a:rPr lang="en-US" sz="1800" b="0" i="0" u="none" strike="noStrike" cap="none"/>
            </a:br>
            <a:r>
              <a:rPr lang="en-US" sz="1800" b="0" i="0" u="none" strike="noStrike" cap="none"/>
              <a:t>[</a:t>
            </a:r>
            <a:r>
              <a:rPr lang="en-US" sz="1800" b="0" i="0" u="sng" strike="noStrike" cap="none">
                <a:solidFill>
                  <a:srgbClr val="000000"/>
                </a:solidFill>
                <a:hlinkClick r:id="rId3"/>
              </a:rPr>
              <a:t>RT I 1999, 97, 859</a:t>
            </a:r>
            <a:r>
              <a:rPr lang="en-US" sz="1800" b="0" i="0" u="none" strike="noStrike" cap="none"/>
              <a:t> - jõust. 06.01.2000]</a:t>
            </a:r>
          </a:p>
          <a:p>
            <a:pPr marL="0" marR="0" lvl="0" indent="0" algn="l" rtl="0">
              <a:spcBef>
                <a:spcPts val="0"/>
              </a:spcBef>
              <a:buSzPct val="25000"/>
              <a:buFont typeface="Arial"/>
              <a:buNone/>
            </a:pPr>
            <a:endParaRPr sz="1800" b="0" i="0" u="none" strike="noStrike" cap="none"/>
          </a:p>
          <a:p>
            <a:pPr marL="0" marR="0" lvl="0" indent="0" algn="l" rtl="0">
              <a:spcBef>
                <a:spcPts val="0"/>
              </a:spcBef>
              <a:buSzPct val="25000"/>
              <a:buFont typeface="Arial"/>
              <a:buNone/>
            </a:pPr>
            <a:r>
              <a:rPr lang="en-US" sz="1800" b="0" i="0" u="none" strike="noStrike" cap="none"/>
              <a:t>Berni kirjandus- ja kunstiteoste kaitse konventsioon: https://www.riigiteataja.ee/akt/13101723</a:t>
            </a:r>
          </a:p>
          <a:p>
            <a:pPr marL="0" marR="0" lvl="0" indent="0" algn="l" rtl="0">
              <a:spcBef>
                <a:spcPts val="0"/>
              </a:spcBef>
              <a:buSzPct val="25000"/>
              <a:buFont typeface="Arial"/>
              <a:buNone/>
            </a:pPr>
            <a:r>
              <a:rPr lang="en-US" sz="1800" b="1" i="0" u="none" strike="noStrike" cap="none"/>
              <a:t>2. artikkel</a:t>
            </a:r>
          </a:p>
          <a:p>
            <a:pPr marL="0" marR="0" lvl="0" indent="0" algn="l" rtl="0">
              <a:spcBef>
                <a:spcPts val="0"/>
              </a:spcBef>
              <a:buSzPct val="25000"/>
              <a:buFont typeface="Arial"/>
              <a:buNone/>
            </a:pPr>
            <a:r>
              <a:rPr lang="en-US" sz="1800" b="0" i="0" u="none" strike="noStrike" cap="none"/>
              <a:t>(1) Väljend «kirjandus- ja kunstiteosed» hõlmab igasuguseid tooteid kirjanduse, teaduse või kunsti valdkonnas, sõltumata selle väljendusviisist või -vormist, nagu näiteks raamatuid, brošüüre ja teisi kirjutisi; loenguid, pöördumisi, jutlusi ja teisi samalaadseid teoseid; draama- või muusikalisi draamateoseid; koreograafiateoseid ja pantomiimiteoseid; muusikateoseid tekstiga või ilma tekstita; kinematograafiateoseid, millega võrdsustatakse kinematograafiale analoogsel viisil valminud teosed; joonistus-, maalikunsti-, arhitektuuri-, skulptuuri-, graveerimis- ja litograafiateoseid; fotograafiateoseid, millega võrdsustatakse fotograafiale analoogsel viisil valminud teosed; kujutava kunsti teoseid; illustratsioone, kaarte, plaane, visandeid ja kolmemõõtmelisi teoseid geograafia, topograafia, arhitektuuri või teaduse valdkonnas.</a:t>
            </a:r>
          </a:p>
          <a:p>
            <a:pPr marL="0" marR="0" lvl="0" indent="0" algn="l" rtl="0">
              <a:spcBef>
                <a:spcPts val="0"/>
              </a:spcBef>
              <a:buSzPct val="25000"/>
              <a:buFont typeface="Arial"/>
              <a:buNone/>
            </a:pPr>
            <a:r>
              <a:rPr lang="en-US" sz="1800" b="0" i="0" u="none" strike="noStrike" cap="none"/>
              <a:t>(3) Tõlkeid, adaptsioone, muusikalisi töötlusi ja teisi kirjandus- ja kunstiteoste teisendusi kaitstakse kui originaalteoseid, ilma et see autoriõigust originaalteosele kitsendaks.</a:t>
            </a:r>
          </a:p>
        </p:txBody>
      </p:sp>
      <p:sp>
        <p:nvSpPr>
          <p:cNvPr id="459" name="Shape 459"/>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Times New Roman"/>
              <a:buNone/>
            </a:pPr>
            <a:fld id="{00000000-1234-1234-1234-123412341234}" type="slidenum">
              <a:rPr lang="en-US" sz="1200" b="0" i="0" u="none">
                <a:solidFill>
                  <a:srgbClr val="000000"/>
                </a:solidFill>
                <a:latin typeface="Times New Roman"/>
                <a:ea typeface="Times New Roman"/>
                <a:cs typeface="Times New Roman"/>
                <a:sym typeface="Times New Roman"/>
              </a:rPr>
              <a:pPr marL="0" marR="0" lvl="0" indent="0" algn="r" rtl="0">
                <a:lnSpc>
                  <a:spcPct val="100000"/>
                </a:lnSpc>
                <a:spcBef>
                  <a:spcPts val="0"/>
                </a:spcBef>
                <a:spcAft>
                  <a:spcPts val="0"/>
                </a:spcAft>
                <a:buClr>
                  <a:srgbClr val="000000"/>
                </a:buClr>
                <a:buSzPct val="25000"/>
                <a:buFont typeface="Times New Roman"/>
                <a:buNone/>
              </a:pPr>
              <a:t>20</a:t>
            </a:fld>
            <a:endParaRPr lang="en-US" sz="1200" b="0" i="0" u="none">
              <a:solidFill>
                <a:srgbClr val="000000"/>
              </a:solidFill>
              <a:latin typeface="Times New Roman"/>
              <a:ea typeface="Times New Roman"/>
              <a:cs typeface="Times New Roman"/>
              <a:sym typeface="Times New Roman"/>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3"/>
        <p:cNvGrpSpPr/>
        <p:nvPr/>
      </p:nvGrpSpPr>
      <p:grpSpPr>
        <a:xfrm>
          <a:off x="0" y="0"/>
          <a:ext cx="0" cy="0"/>
          <a:chOff x="0" y="0"/>
          <a:chExt cx="0" cy="0"/>
        </a:xfrm>
      </p:grpSpPr>
      <p:sp>
        <p:nvSpPr>
          <p:cNvPr id="464" name="Shape 4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65" name="Shape 465"/>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1" i="0" u="none" strike="noStrike" cap="none"/>
              <a:t>§ 12.  Isiklikud õigused</a:t>
            </a:r>
          </a:p>
          <a:p>
            <a:pPr marL="0" marR="0" lvl="0" indent="0" algn="l" rtl="0">
              <a:spcBef>
                <a:spcPts val="0"/>
              </a:spcBef>
              <a:buSzPct val="25000"/>
              <a:buFont typeface="Arial"/>
              <a:buNone/>
            </a:pPr>
            <a:r>
              <a:rPr lang="en-US" sz="1800" b="0" i="0" u="none" strike="noStrike" cap="none"/>
              <a:t> (1) Teose autoril on õigus:</a:t>
            </a:r>
            <a:br>
              <a:rPr lang="en-US" sz="1800" b="0" i="0" u="none" strike="noStrike" cap="none"/>
            </a:br>
            <a:r>
              <a:rPr lang="en-US" sz="1800" b="0" i="0" u="none" strike="noStrike" cap="none"/>
              <a:t> 1) esineda üldsuse ees teose loojana ja nõuda teose loomise fakti tunnustamist teose autorsuse seostamise teel tema isiku ja nimega teose mis tahes kasutamisel (õigus autorsusele);</a:t>
            </a:r>
            <a:br>
              <a:rPr lang="en-US" sz="1800" b="0" i="0" u="none" strike="noStrike" cap="none"/>
            </a:br>
            <a:r>
              <a:rPr lang="en-US" sz="1800" b="0" i="0" u="none" strike="noStrike" cap="none"/>
              <a:t> 2) otsustada, millisel viisil peab olema tähistatud autori nimi teose kasutamisel – kas autori kodanikunimega, autorimärgiga, varjunimega (pseudonüümiga) või ilma nimeta (anonüümselt) (õigus autorinimele);</a:t>
            </a:r>
            <a:br>
              <a:rPr lang="en-US" sz="1800" b="0" i="0" u="none" strike="noStrike" cap="none"/>
            </a:br>
            <a:r>
              <a:rPr lang="en-US" sz="1800" b="0" i="0" u="none" strike="noStrike" cap="none"/>
              <a:t> 3) teha ise või lubada teha teistel isikutel teoses endas, tema pealkirjas (nimetuses) või autorinime tähistuses mis tahes muudatusi ning õigus vaidlustada ilma autori nõusolekuta tehtud muudatusi (õigus teose puutumatusele);</a:t>
            </a:r>
            <a:br>
              <a:rPr lang="en-US" sz="1800" b="0" i="0" u="none" strike="noStrike" cap="none"/>
            </a:br>
            <a:r>
              <a:rPr lang="en-US" sz="1800" b="0" i="0" u="none" strike="noStrike" cap="none"/>
              <a:t> 4) lubada lisada oma teosele teiste autorite teoseid (illustratsioone, eessõnasid, järelsõnasid, kommentaare, selgitusi, uusi osasid jms) (õigus teose lisadele);</a:t>
            </a:r>
            <a:br>
              <a:rPr lang="en-US" sz="1800" b="0" i="0" u="none" strike="noStrike" cap="none"/>
            </a:br>
            <a:r>
              <a:rPr lang="en-US" sz="1800" b="0" i="0" u="none" strike="noStrike" cap="none"/>
              <a:t> 5) vaidlustada mis tahes moonutusi ja teisi ebatäpsusi teoses endas, selle pealkirjas või autorinime tähistamises ning autorile või tema teosele antud hinnanguid, mis kahjustavad autori au ja väärikust (õigus autori au ja väärikuse kaitsele);</a:t>
            </a:r>
            <a:br>
              <a:rPr lang="en-US" sz="1800" b="0" i="0" u="none" strike="noStrike" cap="none"/>
            </a:br>
            <a:r>
              <a:rPr lang="en-US" sz="1800" b="0" i="0" u="none" strike="noStrike" cap="none"/>
              <a:t> 6) otsustada, millal teos on valmis üldsusele esitamiseks (õigus teose avalikustamisele);</a:t>
            </a:r>
            <a:br>
              <a:rPr lang="en-US" sz="1800" b="0" i="0" u="none" strike="noStrike" cap="none"/>
            </a:br>
            <a:r>
              <a:rPr lang="en-US" sz="1800" b="0" i="0" u="none" strike="noStrike" cap="none"/>
              <a:t> 7) oma avalikustatud teost täiendada ja parandada (õigus teose täiendamisele);</a:t>
            </a:r>
            <a:br>
              <a:rPr lang="en-US" sz="1800" b="0" i="0" u="none" strike="noStrike" cap="none"/>
            </a:br>
            <a:r>
              <a:rPr lang="en-US" sz="1800" b="0" i="0" u="none" strike="noStrike" cap="none"/>
              <a:t> 8) nõuda teose kasutamise lõpetamist (õigus teos tagasi võtta);</a:t>
            </a:r>
            <a:br>
              <a:rPr lang="en-US" sz="1800" b="0" i="0" u="none" strike="noStrike" cap="none"/>
            </a:br>
            <a:r>
              <a:rPr lang="en-US" sz="1800" b="0" i="0" u="none" strike="noStrike" cap="none"/>
              <a:t> 9) nõuda oma autorinime kõrvaldamist kasutatavalt teoselt.</a:t>
            </a:r>
          </a:p>
          <a:p>
            <a:pPr marL="0" marR="0" lvl="0" indent="0" algn="l" rtl="0">
              <a:spcBef>
                <a:spcPts val="0"/>
              </a:spcBef>
              <a:buSzPct val="25000"/>
              <a:buFont typeface="Arial"/>
              <a:buNone/>
            </a:pPr>
            <a:r>
              <a:rPr lang="en-US" sz="1800" b="0" i="0" u="none" strike="noStrike" cap="none"/>
              <a:t> (2) Käesoleva paragrahvi 1. lõike punktides 7, 8 ja 9 fikseeritud õiguste teostamine toimub autori kulul ning autor on kohustatud hüvitama kahju, mis tekib isikul, kes teost kasutas.</a:t>
            </a:r>
            <a:br>
              <a:rPr lang="en-US" sz="1800" b="0" i="0" u="none" strike="noStrike" cap="none"/>
            </a:br>
            <a:r>
              <a:rPr lang="en-US" sz="1800" b="0" i="0" u="none" strike="noStrike" cap="none"/>
              <a:t>[</a:t>
            </a:r>
            <a:r>
              <a:rPr lang="en-US" sz="1800" b="0" i="0" u="sng" strike="noStrike" cap="none">
                <a:solidFill>
                  <a:srgbClr val="000000"/>
                </a:solidFill>
                <a:hlinkClick r:id="rId3"/>
              </a:rPr>
              <a:t>RT I 1999, 97, 859</a:t>
            </a:r>
            <a:r>
              <a:rPr lang="en-US" sz="1800" b="0" i="0" u="none" strike="noStrike" cap="none"/>
              <a:t> - jõust. 06.01.2000]</a:t>
            </a:r>
          </a:p>
          <a:p>
            <a:pPr marL="0" marR="0" lvl="0" indent="0" algn="l" rtl="0">
              <a:spcBef>
                <a:spcPts val="0"/>
              </a:spcBef>
              <a:buSzPct val="25000"/>
              <a:buFont typeface="Arial"/>
              <a:buNone/>
            </a:pPr>
            <a:endParaRPr sz="1800" b="0" i="0" u="none" strike="noStrike" cap="none"/>
          </a:p>
          <a:p>
            <a:pPr marL="0" marR="0" lvl="0" indent="0" algn="l" rtl="0">
              <a:spcBef>
                <a:spcPts val="0"/>
              </a:spcBef>
              <a:buSzPct val="25000"/>
              <a:buFont typeface="Arial"/>
              <a:buNone/>
            </a:pPr>
            <a:r>
              <a:rPr lang="en-US" sz="1800" b="0" i="0" u="none" strike="noStrike" cap="none"/>
              <a:t>Varalisi õigusi saab loovutada, võib anda litsentsi nende kasutamiseks.</a:t>
            </a:r>
          </a:p>
          <a:p>
            <a:pPr marL="0" marR="0" lvl="0" indent="0" algn="l" rtl="0">
              <a:spcBef>
                <a:spcPts val="0"/>
              </a:spcBef>
              <a:buSzPct val="25000"/>
              <a:buFont typeface="Arial"/>
              <a:buNone/>
            </a:pPr>
            <a:r>
              <a:rPr lang="en-US" sz="1800" b="1" i="0" u="none" strike="noStrike" cap="none"/>
              <a:t>§ 13.  Varalised õigused</a:t>
            </a:r>
            <a:br>
              <a:rPr lang="en-US" sz="1800" b="1" i="0" u="none" strike="noStrike" cap="none"/>
            </a:br>
            <a:r>
              <a:rPr lang="en-US" sz="1800" b="0" i="0" u="none" strike="noStrike" cap="none"/>
              <a:t>[</a:t>
            </a:r>
            <a:r>
              <a:rPr lang="en-US" sz="1800" b="0" i="0" u="sng" strike="noStrike" cap="none">
                <a:solidFill>
                  <a:srgbClr val="000000"/>
                </a:solidFill>
                <a:hlinkClick r:id="rId4"/>
              </a:rPr>
              <a:t>RT I 2006, 1, 1</a:t>
            </a:r>
            <a:r>
              <a:rPr lang="en-US" sz="1800" b="0" i="0" u="none" strike="noStrike" cap="none"/>
              <a:t> - jõust. 12.01.2006]</a:t>
            </a:r>
          </a:p>
          <a:p>
            <a:pPr marL="0" marR="0" lvl="0" indent="0" algn="l" rtl="0">
              <a:spcBef>
                <a:spcPts val="0"/>
              </a:spcBef>
              <a:buSzPct val="25000"/>
              <a:buFont typeface="Arial"/>
              <a:buNone/>
            </a:pPr>
            <a:r>
              <a:rPr lang="en-US" sz="1800" b="0" i="0" u="none" strike="noStrike" cap="none"/>
              <a:t> (1) Autorile kuulub ainuõigus igal moel ise oma teost kasutada, lubada ja keelata oma teose samaviisilist kasutamist teiste isikute poolt ja saada tulu oma teose sellisest kasutamisest, välja arvatud käesoleva seaduse IV peatükis ettenähtud juhud. Sealhulgas kuulub autorile õigus lubada ja keelata:</a:t>
            </a:r>
            <a:br>
              <a:rPr lang="en-US" sz="1800" b="0" i="0" u="none" strike="noStrike" cap="none"/>
            </a:br>
            <a:r>
              <a:rPr lang="en-US" sz="1800" b="0" i="0" u="none" strike="noStrike" cap="none"/>
              <a:t> 1) reprodutseerida oma teost (õigus teose reprodutseerimisele). Reprodutseerimiseks loetakse teosest või teose osast ühe või mitme ajutise või alalise koopia otsest või kaudset tegemist mis tahes vormis või mis tahes viisil;</a:t>
            </a:r>
            <a:br>
              <a:rPr lang="en-US" sz="1800" b="0" i="0" u="none" strike="noStrike" cap="none"/>
            </a:br>
            <a:r>
              <a:rPr lang="en-US" sz="1800" b="0" i="0" u="none" strike="noStrike" cap="none"/>
              <a:t> 2) levitada oma teost või selle koopiaid (õigus teose levitamisele). Levitamiseks loetakse teose või selle koopia omandiõiguse üleandmist või üldsusele kasutada andmist mis tahes viisil, sealhulgas rentimist ja laenutamist, välja arvatud arhitektuuriteose ja tarbekunstiteose rentimine ja laenutamine. Pärast autori poolt või tema loal teose koopia esmamüüki või omandiõiguse muul viisil üleandmist Euroopa Liidu liikmesriigis või Euroopa Majanduspiirkonna lepinguga ühinenud riigis lõpeb käesolevas punktis nimetatud õigus ja teose koopiat võib Euroopa Liidu liikmesriigis või Euroopa Majanduspiirkonna lepinguga ühinenud riigis edasi levitada autori nõusolekuta. Autorile kuulub ainuõigus lubada või keelata oma teose koopia rentimist ja laenutamist üldsusele ka juhul, kui õigus teose levitamisele on lõppenud, välja arvatud käesoleva seaduse §-s 13</a:t>
            </a:r>
            <a:r>
              <a:rPr lang="en-US" sz="1800" b="0" i="0" u="none" strike="noStrike" cap="none" baseline="30000"/>
              <a:t>3</a:t>
            </a:r>
            <a:r>
              <a:rPr lang="en-US" sz="1800" b="0" i="0" u="none" strike="noStrike" cap="none"/>
              <a:t> sätestatud juhud;</a:t>
            </a:r>
            <a:br>
              <a:rPr lang="en-US" sz="1800" b="0" i="0" u="none" strike="noStrike" cap="none"/>
            </a:br>
            <a:r>
              <a:rPr lang="en-US" sz="1800" b="0" i="0" u="none" strike="noStrike" cap="none"/>
              <a:t> 3) [kehtetu - </a:t>
            </a:r>
            <a:r>
              <a:rPr lang="en-US" sz="1800" b="0" i="0" u="sng" strike="noStrike" cap="none">
                <a:solidFill>
                  <a:srgbClr val="000000"/>
                </a:solidFill>
                <a:hlinkClick r:id="rId3"/>
              </a:rPr>
              <a:t>RT I 1999, 97, 859</a:t>
            </a:r>
            <a:r>
              <a:rPr lang="en-US" sz="1800" b="0" i="0" u="none" strike="noStrike" cap="none"/>
              <a:t> - jõust. 06.01.2000] </a:t>
            </a:r>
            <a:br>
              <a:rPr lang="en-US" sz="1800" b="0" i="0" u="none" strike="noStrike" cap="none"/>
            </a:br>
            <a:r>
              <a:rPr lang="en-US" sz="1800" b="0" i="0" u="none" strike="noStrike" cap="none"/>
              <a:t> 4) tõlkida oma teos (õigus teose tõlkimisele);</a:t>
            </a:r>
            <a:br>
              <a:rPr lang="en-US" sz="1800" b="0" i="0" u="none" strike="noStrike" cap="none"/>
            </a:br>
            <a:r>
              <a:rPr lang="en-US" sz="1800" b="0" i="0" u="none" strike="noStrike" cap="none"/>
              <a:t> 5) teha teosest kohandusi (adaptsioone), töötlusi (arranžeeringuid) ja teisi töötlusi (õigus teose töötlemisele);</a:t>
            </a:r>
            <a:br>
              <a:rPr lang="en-US" sz="1800" b="0" i="0" u="none" strike="noStrike" cap="none"/>
            </a:br>
            <a:r>
              <a:rPr lang="en-US" sz="1800" b="0" i="0" u="none" strike="noStrike" cap="none"/>
              <a:t> 6) koostada ja välja anda oma teoste kogumikke ja süstematiseerida oma teoseid (õigus teoste kogumikele);</a:t>
            </a:r>
            <a:br>
              <a:rPr lang="en-US" sz="1800" b="0" i="0" u="none" strike="noStrike" cap="none"/>
            </a:br>
            <a:r>
              <a:rPr lang="en-US" sz="1800" b="0" i="0" u="none" strike="noStrike" cap="none"/>
              <a:t> 7) teost avalikult esitada kas elavas või tehniliselt vahendatud ettekandes (õigus avalikule esitamisele);</a:t>
            </a:r>
            <a:br>
              <a:rPr lang="en-US" sz="1800" b="0" i="0" u="none" strike="noStrike" cap="none"/>
            </a:br>
            <a:r>
              <a:rPr lang="en-US" sz="1800" b="0" i="0" u="none" strike="noStrike" cap="none"/>
              <a:t> 8) teost üldsusele näidata (õigus teose eksponeerimisele). Teose eksponeerimine tähendab teose või tema koopia näitamist kas vahetult või filmi, slaidi, televisiooni või mis tahes muu tehnilise vahendi või protsessi abil;</a:t>
            </a:r>
            <a:br>
              <a:rPr lang="en-US" sz="1800" b="0" i="0" u="none" strike="noStrike" cap="none"/>
            </a:br>
            <a:r>
              <a:rPr lang="en-US" sz="1800" b="0" i="0" u="none" strike="noStrike" cap="none"/>
              <a:t> 9) edastada teos raadio, televisiooni ja satelliidi kaudu ning taasedastada kaabellevivõrgu kaudu, samuti suunata teos üldsusele muude tehnikavahendite vahendusel, välja arvatud käesoleva paragrahvi punktis 9</a:t>
            </a:r>
            <a:r>
              <a:rPr lang="en-US" sz="1800" b="0" i="0" u="none" strike="noStrike" cap="none" baseline="30000"/>
              <a:t>1</a:t>
            </a:r>
            <a:r>
              <a:rPr lang="en-US" sz="1800" b="0" i="0" u="none" strike="noStrike" cap="none"/>
              <a:t> nimetatud viisil (õigus teose edastamisele);</a:t>
            </a:r>
            <a:br>
              <a:rPr lang="en-US" sz="1800" b="0" i="0" u="none" strike="noStrike" cap="none"/>
            </a:br>
            <a:r>
              <a:rPr lang="en-US" sz="1800" b="0" i="0" u="none" strike="noStrike" cap="none"/>
              <a:t> 9</a:t>
            </a:r>
            <a:r>
              <a:rPr lang="en-US" sz="1800" b="0" i="0" u="none" strike="noStrike" cap="none" baseline="30000"/>
              <a:t>1</a:t>
            </a:r>
            <a:r>
              <a:rPr lang="en-US" sz="1800" b="0" i="0" u="none" strike="noStrike" cap="none"/>
              <a:t>) teha teos üldsusele kättesaadavaks sellisel viisil, et isikud saavad teoseid kasutada nende poolt individuaalselt valitud kohas ja ajal (õigus teose üldsusele kättesaadavaks tegemisele);</a:t>
            </a:r>
            <a:br>
              <a:rPr lang="en-US" sz="1800" b="0" i="0" u="none" strike="noStrike" cap="none"/>
            </a:br>
            <a:r>
              <a:rPr lang="en-US" sz="1800" b="0" i="0" u="none" strike="noStrike" cap="none"/>
              <a:t> 10) teostada oma arhitektuurne projekt seaduses ettenähtud korras;</a:t>
            </a:r>
            <a:br>
              <a:rPr lang="en-US" sz="1800" b="0" i="0" u="none" strike="noStrike" cap="none"/>
            </a:br>
            <a:r>
              <a:rPr lang="en-US" sz="1800" b="0" i="0" u="none" strike="noStrike" cap="none"/>
              <a:t> 11) teostada oma disaini-, tarbekunstiteose jms projekt.</a:t>
            </a:r>
          </a:p>
          <a:p>
            <a:pPr marL="0" marR="0" lvl="0" indent="0" algn="l" rtl="0">
              <a:spcBef>
                <a:spcPts val="0"/>
              </a:spcBef>
              <a:buSzPct val="25000"/>
              <a:buFont typeface="Arial"/>
              <a:buNone/>
            </a:pPr>
            <a:r>
              <a:rPr lang="en-US" sz="1800" b="0" i="0" u="none" strike="noStrike" cap="none"/>
              <a:t> (2) [Kehtetu - </a:t>
            </a:r>
            <a:r>
              <a:rPr lang="en-US" sz="1800" b="0" i="0" u="sng" strike="noStrike" cap="none">
                <a:solidFill>
                  <a:srgbClr val="000000"/>
                </a:solidFill>
                <a:hlinkClick r:id="rId5"/>
              </a:rPr>
              <a:t>RT I 2000, 78, 497</a:t>
            </a:r>
            <a:r>
              <a:rPr lang="en-US" sz="1800" b="0" i="0" u="none" strike="noStrike" cap="none"/>
              <a:t> - jõust. 22.10.2000]</a:t>
            </a:r>
          </a:p>
          <a:p>
            <a:pPr marL="0" marR="0" lvl="0" indent="0" algn="l" rtl="0">
              <a:spcBef>
                <a:spcPts val="0"/>
              </a:spcBef>
              <a:buSzPct val="25000"/>
              <a:buFont typeface="Arial"/>
              <a:buNone/>
            </a:pPr>
            <a:r>
              <a:rPr lang="en-US" sz="1800" b="0" i="0" u="none" strike="noStrike" cap="none"/>
              <a:t> (3) Rentimine käesoleva seaduse tähenduses on teose, selle koopia või käesolevas seaduses nimetatud muu resultaadi andmine ajutiseks kasutamiseks otsese või kaudse varalise või ärilise kasu saamise eesmärgil.</a:t>
            </a:r>
          </a:p>
          <a:p>
            <a:pPr marL="0" marR="0" lvl="0" indent="0" algn="l" rtl="0">
              <a:spcBef>
                <a:spcPts val="0"/>
              </a:spcBef>
              <a:buSzPct val="25000"/>
              <a:buFont typeface="Arial"/>
              <a:buNone/>
            </a:pPr>
            <a:r>
              <a:rPr lang="en-US" sz="1800" b="0" i="0" u="none" strike="noStrike" cap="none"/>
              <a:t> (4) Laenutamine käesoleva seaduse tähenduses on teose, selle koopia või käesolevas seaduses nimetatud muu resultaadi andmine ajutiseks kasutamiseks üldsusele avatud asutuse kaudu otsese või kaudse varalise või ärilise kasu saamise eesmärgita.</a:t>
            </a:r>
          </a:p>
          <a:p>
            <a:pPr marL="0" marR="0" lvl="0" indent="0" algn="l" rtl="0">
              <a:spcBef>
                <a:spcPts val="0"/>
              </a:spcBef>
              <a:buSzPct val="25000"/>
              <a:buFont typeface="Arial"/>
              <a:buNone/>
            </a:pPr>
            <a:r>
              <a:rPr lang="en-US" sz="1800" b="0" i="0" u="none" strike="noStrike" cap="none"/>
              <a:t> (5) Andmebaasi koopia esmane müük lõpetab õiguse kontrollida selle andmebaasi koopia edasist müüki.</a:t>
            </a:r>
          </a:p>
          <a:p>
            <a:pPr marL="0" marR="0" lvl="0" indent="0" algn="l" rtl="0">
              <a:spcBef>
                <a:spcPts val="0"/>
              </a:spcBef>
              <a:buSzPct val="25000"/>
              <a:buFont typeface="Arial"/>
              <a:buNone/>
            </a:pPr>
            <a:r>
              <a:rPr lang="en-US" sz="1800" b="0" i="0" u="none" strike="noStrike" cap="none"/>
              <a:t> (6) [Kehtetu - </a:t>
            </a:r>
            <a:r>
              <a:rPr lang="en-US" sz="1800" b="0" i="0" u="sng" strike="noStrike" cap="none">
                <a:solidFill>
                  <a:srgbClr val="000000"/>
                </a:solidFill>
                <a:hlinkClick r:id="rId6"/>
              </a:rPr>
              <a:t>RT I 2004, 71, 500</a:t>
            </a:r>
            <a:r>
              <a:rPr lang="en-US" sz="1800" b="0" i="0" u="none" strike="noStrike" cap="none"/>
              <a:t> - jõust. 29.10.2004]</a:t>
            </a:r>
          </a:p>
          <a:p>
            <a:pPr marL="0" marR="0" lvl="0" indent="0" algn="l" rtl="0">
              <a:spcBef>
                <a:spcPts val="0"/>
              </a:spcBef>
              <a:buSzPct val="25000"/>
              <a:buFont typeface="Arial"/>
              <a:buNone/>
            </a:pPr>
            <a:endParaRPr sz="1800" b="0" i="0" u="none" strike="noStrike" cap="none"/>
          </a:p>
          <a:p>
            <a:pPr marL="0" marR="0" lvl="0" indent="0" algn="l" rtl="0">
              <a:spcBef>
                <a:spcPts val="0"/>
              </a:spcBef>
              <a:buSzPct val="25000"/>
              <a:buNone/>
            </a:pPr>
            <a:endParaRPr sz="1800" b="0" i="0" u="none" strike="noStrike" cap="none"/>
          </a:p>
        </p:txBody>
      </p:sp>
      <p:sp>
        <p:nvSpPr>
          <p:cNvPr id="466" name="Shape 466"/>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Times New Roman"/>
              <a:buNone/>
            </a:pPr>
            <a:fld id="{00000000-1234-1234-1234-123412341234}" type="slidenum">
              <a:rPr lang="en-US" sz="1200" b="0" i="0" u="none">
                <a:solidFill>
                  <a:srgbClr val="000000"/>
                </a:solidFill>
                <a:latin typeface="Times New Roman"/>
                <a:ea typeface="Times New Roman"/>
                <a:cs typeface="Times New Roman"/>
                <a:sym typeface="Times New Roman"/>
              </a:rPr>
              <a:pPr marL="0" marR="0" lvl="0" indent="0" algn="r" rtl="0">
                <a:lnSpc>
                  <a:spcPct val="100000"/>
                </a:lnSpc>
                <a:spcBef>
                  <a:spcPts val="0"/>
                </a:spcBef>
                <a:spcAft>
                  <a:spcPts val="0"/>
                </a:spcAft>
                <a:buClr>
                  <a:srgbClr val="000000"/>
                </a:buClr>
                <a:buSzPct val="25000"/>
                <a:buFont typeface="Times New Roman"/>
                <a:buNone/>
              </a:pPr>
              <a:t>21</a:t>
            </a:fld>
            <a:endParaRPr lang="en-US" sz="1200" b="0" i="0" u="none">
              <a:solidFill>
                <a:srgbClr val="000000"/>
              </a:solidFill>
              <a:latin typeface="Times New Roman"/>
              <a:ea typeface="Times New Roman"/>
              <a:cs typeface="Times New Roman"/>
              <a:sym typeface="Times New Roman"/>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0"/>
        <p:cNvGrpSpPr/>
        <p:nvPr/>
      </p:nvGrpSpPr>
      <p:grpSpPr>
        <a:xfrm>
          <a:off x="0" y="0"/>
          <a:ext cx="0" cy="0"/>
          <a:chOff x="0" y="0"/>
          <a:chExt cx="0" cy="0"/>
        </a:xfrm>
      </p:grpSpPr>
      <p:sp>
        <p:nvSpPr>
          <p:cNvPr id="471" name="Shape 4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72" name="Shape 472"/>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1" i="0" u="none" strike="noStrike" cap="none"/>
              <a:t>AÕS</a:t>
            </a:r>
          </a:p>
          <a:p>
            <a:pPr marL="0" marR="0" lvl="0" indent="0" algn="l" rtl="0">
              <a:spcBef>
                <a:spcPts val="0"/>
              </a:spcBef>
              <a:buSzPct val="25000"/>
              <a:buFont typeface="Arial"/>
              <a:buNone/>
            </a:pPr>
            <a:r>
              <a:rPr lang="en-US" sz="1800" b="1" i="0" u="none" strike="noStrike" cap="none"/>
              <a:t>§ 38.  Autoriõiguse kehtivuse tähtaeg</a:t>
            </a:r>
          </a:p>
          <a:p>
            <a:pPr marL="0" marR="0" lvl="0" indent="0" algn="l" rtl="0">
              <a:spcBef>
                <a:spcPts val="0"/>
              </a:spcBef>
              <a:buSzPct val="25000"/>
              <a:buFont typeface="Arial"/>
              <a:buNone/>
            </a:pPr>
            <a:r>
              <a:rPr lang="en-US" sz="1800" b="0" i="0" u="none" strike="noStrike" cap="none"/>
              <a:t> (1) Autoriõigus kehtib autori kogu eluaja jooksul ja 70 aastat pärast tema surma, olenemata kuupäevast, millal teos on õiguspäraselt avalikustatud, välja arvatud käesoleva seaduse §-des 39–42 ettenähtud juhud.</a:t>
            </a:r>
          </a:p>
          <a:p>
            <a:pPr marL="0" marR="0" lvl="0" indent="0" algn="l" rtl="0">
              <a:spcBef>
                <a:spcPts val="0"/>
              </a:spcBef>
              <a:buSzPct val="25000"/>
              <a:buFont typeface="Arial"/>
              <a:buNone/>
            </a:pPr>
            <a:r>
              <a:rPr lang="en-US" sz="1800" b="0" i="0" u="none" strike="noStrike" cap="none"/>
              <a:t> (2) [Kehtetu - </a:t>
            </a:r>
            <a:r>
              <a:rPr lang="en-US" sz="1800" b="0" i="0" u="sng" strike="noStrike" cap="none">
                <a:solidFill>
                  <a:srgbClr val="000000"/>
                </a:solidFill>
                <a:hlinkClick r:id="rId3"/>
              </a:rPr>
              <a:t>RT I 1999, 97, 859</a:t>
            </a:r>
            <a:r>
              <a:rPr lang="en-US" sz="1800" b="0" i="0" u="none" strike="noStrike" cap="none"/>
              <a:t> - jõust. 06.01.2000]</a:t>
            </a:r>
          </a:p>
          <a:p>
            <a:pPr marL="0" marR="0" lvl="0" indent="0" algn="l" rtl="0">
              <a:spcBef>
                <a:spcPts val="0"/>
              </a:spcBef>
              <a:buSzPct val="25000"/>
              <a:buFont typeface="Arial"/>
              <a:buNone/>
            </a:pPr>
            <a:r>
              <a:rPr lang="en-US" sz="1800" b="0" i="0" u="none" strike="noStrike" cap="none"/>
              <a:t> (2</a:t>
            </a:r>
            <a:r>
              <a:rPr lang="en-US" sz="1800" b="0" i="0" u="none" strike="noStrike" cap="none" baseline="30000"/>
              <a:t>1</a:t>
            </a:r>
            <a:r>
              <a:rPr lang="en-US" sz="1800" b="0" i="0" u="none" strike="noStrike" cap="none"/>
              <a:t>) Kui teose päritolumaaks Berni kirjandus- ja kunstiteoste kaitse konventsiooni artikli 5 lõike 4 tähenduses on kolmas riik ja teose autor ei ole Eesti kodanik või Eesti Vabariigis alaliselt elav isik, siis kehtib autoriõigus tähtaja jooksul, mille näeb ette päritolumaa seadus, kuid mitte üle käesoleva paragrahvi 1. lõikes nimetatud tähtaja.</a:t>
            </a:r>
            <a:br>
              <a:rPr lang="en-US" sz="1800" b="0" i="0" u="none" strike="noStrike" cap="none"/>
            </a:br>
            <a:r>
              <a:rPr lang="en-US" sz="1800" b="0" i="0" u="none" strike="noStrike" cap="none"/>
              <a:t>[</a:t>
            </a:r>
            <a:r>
              <a:rPr lang="en-US" sz="1800" b="0" i="0" u="sng" strike="noStrike" cap="none">
                <a:solidFill>
                  <a:srgbClr val="000000"/>
                </a:solidFill>
                <a:hlinkClick r:id="rId3"/>
              </a:rPr>
              <a:t>RT I 1999, 97, 859</a:t>
            </a:r>
            <a:r>
              <a:rPr lang="en-US" sz="1800" b="0" i="0" u="none" strike="noStrike" cap="none"/>
              <a:t> - jõust. 06.01.2000]</a:t>
            </a:r>
          </a:p>
          <a:p>
            <a:pPr marL="0" marR="0" lvl="0" indent="0" algn="l" rtl="0">
              <a:spcBef>
                <a:spcPts val="0"/>
              </a:spcBef>
              <a:buSzPct val="25000"/>
              <a:buNone/>
            </a:pPr>
            <a:endParaRPr sz="1800" b="0" i="0" u="none" strike="noStrike" cap="none"/>
          </a:p>
        </p:txBody>
      </p:sp>
      <p:sp>
        <p:nvSpPr>
          <p:cNvPr id="473" name="Shape 473"/>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Times New Roman"/>
              <a:buNone/>
            </a:pPr>
            <a:fld id="{00000000-1234-1234-1234-123412341234}" type="slidenum">
              <a:rPr lang="en-US" sz="1200" b="0" i="0" u="none">
                <a:solidFill>
                  <a:srgbClr val="000000"/>
                </a:solidFill>
                <a:latin typeface="Times New Roman"/>
                <a:ea typeface="Times New Roman"/>
                <a:cs typeface="Times New Roman"/>
                <a:sym typeface="Times New Roman"/>
              </a:rPr>
              <a:pPr marL="0" marR="0" lvl="0" indent="0" algn="r" rtl="0">
                <a:lnSpc>
                  <a:spcPct val="100000"/>
                </a:lnSpc>
                <a:spcBef>
                  <a:spcPts val="0"/>
                </a:spcBef>
                <a:spcAft>
                  <a:spcPts val="0"/>
                </a:spcAft>
                <a:buClr>
                  <a:srgbClr val="000000"/>
                </a:buClr>
                <a:buSzPct val="25000"/>
                <a:buFont typeface="Times New Roman"/>
                <a:buNone/>
              </a:pPr>
              <a:t>22</a:t>
            </a:fld>
            <a:endParaRPr lang="en-US" sz="1200" b="0" i="0" u="none">
              <a:solidFill>
                <a:srgbClr val="000000"/>
              </a:solidFill>
              <a:latin typeface="Times New Roman"/>
              <a:ea typeface="Times New Roman"/>
              <a:cs typeface="Times New Roman"/>
              <a:sym typeface="Times New Roman"/>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Shape 346"/>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lvl="0">
              <a:spcBef>
                <a:spcPts val="0"/>
              </a:spcBef>
              <a:buNone/>
            </a:pPr>
            <a:endParaRPr/>
          </a:p>
        </p:txBody>
      </p:sp>
      <p:sp>
        <p:nvSpPr>
          <p:cNvPr id="347" name="Shape 34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4"/>
        <p:cNvGrpSpPr/>
        <p:nvPr/>
      </p:nvGrpSpPr>
      <p:grpSpPr>
        <a:xfrm>
          <a:off x="0" y="0"/>
          <a:ext cx="0" cy="0"/>
          <a:chOff x="0" y="0"/>
          <a:chExt cx="0" cy="0"/>
        </a:xfrm>
      </p:grpSpPr>
      <p:sp>
        <p:nvSpPr>
          <p:cNvPr id="355" name="Shape 355"/>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lvl="0">
              <a:spcBef>
                <a:spcPts val="0"/>
              </a:spcBef>
              <a:buNone/>
            </a:pPr>
            <a:endParaRPr/>
          </a:p>
        </p:txBody>
      </p:sp>
      <p:sp>
        <p:nvSpPr>
          <p:cNvPr id="356" name="Shape 3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0"/>
        <p:cNvGrpSpPr/>
        <p:nvPr/>
      </p:nvGrpSpPr>
      <p:grpSpPr>
        <a:xfrm>
          <a:off x="0" y="0"/>
          <a:ext cx="0" cy="0"/>
          <a:chOff x="0" y="0"/>
          <a:chExt cx="0" cy="0"/>
        </a:xfrm>
      </p:grpSpPr>
      <p:sp>
        <p:nvSpPr>
          <p:cNvPr id="361" name="Shape 361"/>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lvl="0">
              <a:spcBef>
                <a:spcPts val="0"/>
              </a:spcBef>
              <a:buNone/>
            </a:pPr>
            <a:endParaRPr/>
          </a:p>
        </p:txBody>
      </p:sp>
      <p:sp>
        <p:nvSpPr>
          <p:cNvPr id="362" name="Shape 3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6"/>
        <p:cNvGrpSpPr/>
        <p:nvPr/>
      </p:nvGrpSpPr>
      <p:grpSpPr>
        <a:xfrm>
          <a:off x="0" y="0"/>
          <a:ext cx="0" cy="0"/>
          <a:chOff x="0" y="0"/>
          <a:chExt cx="0" cy="0"/>
        </a:xfrm>
      </p:grpSpPr>
      <p:sp>
        <p:nvSpPr>
          <p:cNvPr id="367" name="Shape 367"/>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lvl="0">
              <a:spcBef>
                <a:spcPts val="0"/>
              </a:spcBef>
              <a:buNone/>
            </a:pPr>
            <a:endParaRPr/>
          </a:p>
        </p:txBody>
      </p:sp>
      <p:sp>
        <p:nvSpPr>
          <p:cNvPr id="368" name="Shape 3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2"/>
        <p:cNvGrpSpPr/>
        <p:nvPr/>
      </p:nvGrpSpPr>
      <p:grpSpPr>
        <a:xfrm>
          <a:off x="0" y="0"/>
          <a:ext cx="0" cy="0"/>
          <a:chOff x="0" y="0"/>
          <a:chExt cx="0" cy="0"/>
        </a:xfrm>
      </p:grpSpPr>
      <p:sp>
        <p:nvSpPr>
          <p:cNvPr id="373" name="Shape 3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74" name="Shape 374"/>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sng" strike="noStrike" cap="none">
                <a:solidFill>
                  <a:srgbClr val="000000"/>
                </a:solidFill>
                <a:hlinkClick r:id="rId3"/>
              </a:rPr>
              <a:t>E http://www.utsystem.edu/OGC/IntellectualProperty/ccmcguid.htm#3</a:t>
            </a:r>
            <a:r>
              <a:rPr lang="en-US" sz="1800" b="0" i="0" u="none" strike="noStrike" cap="none"/>
              <a:t> </a:t>
            </a:r>
          </a:p>
          <a:p>
            <a:pPr marL="0" marR="0" lvl="0" indent="0" algn="l" rtl="0">
              <a:spcBef>
                <a:spcPts val="0"/>
              </a:spcBef>
              <a:buSzPct val="25000"/>
              <a:buFont typeface="Arial"/>
              <a:buNone/>
            </a:pPr>
            <a:r>
              <a:rPr lang="en-US" sz="1800" b="0" i="0" u="none" strike="noStrike" cap="none"/>
              <a:t>See endine link ei töötanud</a:t>
            </a:r>
          </a:p>
          <a:p>
            <a:pPr marL="0" marR="0" lvl="0" indent="0" algn="l" rtl="0">
              <a:spcBef>
                <a:spcPts val="0"/>
              </a:spcBef>
              <a:buSzPct val="25000"/>
              <a:buFont typeface="Arial"/>
              <a:buNone/>
            </a:pPr>
            <a:r>
              <a:rPr lang="en-US" sz="1800" b="0" i="0" u="none" strike="noStrike" cap="none"/>
              <a:t>Teise autori loodud õppematerjale võib hariduslikel eesmärkidel kasutada, kuid kasutatavate materjalide maht ei ole täpselt seadusandluses reguleeritud ei protsentuaalselt ega aja (video või audioklipid) või lehekülgede arvuga (tekst). - http://www.tulevikuopetaja.ee/sonaraamat/motiveeritud-maht/</a:t>
            </a:r>
          </a:p>
          <a:p>
            <a:pPr marL="0" marR="0" lvl="0" indent="0" algn="l" rtl="0">
              <a:spcBef>
                <a:spcPts val="0"/>
              </a:spcBef>
              <a:buSzPct val="25000"/>
              <a:buFont typeface="Arial"/>
              <a:buNone/>
            </a:pPr>
            <a:r>
              <a:rPr lang="en-US" sz="1800" b="0" i="0" u="none" strike="noStrike" cap="none"/>
              <a:t>On riike, kus täpselt öeldud, mida tähendab motiveeritud maht. Näiteks mitu protsenti helilõigust või tekstist võib tunnis kasutada. Siiski on Eesti Ajalehtede Liit kehtestanud artiklite refereerimise hea tava, mis tähendab, et artikli alguses tuleb ära märkida, millises väljaandes on artikkel ilmunud ning motiveeritud mahuks on nad kehtestanud kuni 5 lauset, kuid mitte üle 20% artikli mahust. - http://tiigrihypeharidustehnoloog.blogspot.com/2011_11_01_archive.html</a:t>
            </a:r>
          </a:p>
          <a:p>
            <a:pPr marL="0" marR="0" lvl="0" indent="0" algn="l" rtl="0">
              <a:spcBef>
                <a:spcPts val="0"/>
              </a:spcBef>
              <a:buSzPct val="25000"/>
              <a:buNone/>
            </a:pPr>
            <a:endParaRPr sz="1800" b="0" i="0" u="none" strike="noStrike" cap="none"/>
          </a:p>
        </p:txBody>
      </p:sp>
      <p:sp>
        <p:nvSpPr>
          <p:cNvPr id="375" name="Shape 375"/>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Times New Roman"/>
              <a:buNone/>
            </a:pPr>
            <a:fld id="{00000000-1234-1234-1234-123412341234}" type="slidenum">
              <a:rPr lang="en-US" sz="1200" b="0" i="0" u="none">
                <a:solidFill>
                  <a:srgbClr val="000000"/>
                </a:solidFill>
                <a:latin typeface="Times New Roman"/>
                <a:ea typeface="Times New Roman"/>
                <a:cs typeface="Times New Roman"/>
                <a:sym typeface="Times New Roman"/>
              </a:rPr>
              <a:pPr marL="0" marR="0" lvl="0" indent="0" algn="r" rtl="0">
                <a:lnSpc>
                  <a:spcPct val="100000"/>
                </a:lnSpc>
                <a:spcBef>
                  <a:spcPts val="0"/>
                </a:spcBef>
                <a:spcAft>
                  <a:spcPts val="0"/>
                </a:spcAft>
                <a:buClr>
                  <a:srgbClr val="000000"/>
                </a:buClr>
                <a:buSzPct val="25000"/>
                <a:buFont typeface="Times New Roman"/>
                <a:buNone/>
              </a:pPr>
              <a:t>7</a:t>
            </a:fld>
            <a:endParaRPr lang="en-US" sz="1200" b="0" i="0" u="none">
              <a:solidFill>
                <a:srgbClr val="000000"/>
              </a:solidFill>
              <a:latin typeface="Times New Roman"/>
              <a:ea typeface="Times New Roman"/>
              <a:cs typeface="Times New Roman"/>
              <a:sym typeface="Times New Roman"/>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p:cNvGrpSpPr/>
        <p:nvPr/>
      </p:nvGrpSpPr>
      <p:grpSpPr>
        <a:xfrm>
          <a:off x="0" y="0"/>
          <a:ext cx="0" cy="0"/>
          <a:chOff x="0" y="0"/>
          <a:chExt cx="0" cy="0"/>
        </a:xfrm>
      </p:grpSpPr>
      <p:sp>
        <p:nvSpPr>
          <p:cNvPr id="380" name="Shape 380"/>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lvl="0">
              <a:spcBef>
                <a:spcPts val="0"/>
              </a:spcBef>
              <a:buNone/>
            </a:pPr>
            <a:endParaRPr/>
          </a:p>
        </p:txBody>
      </p:sp>
      <p:sp>
        <p:nvSpPr>
          <p:cNvPr id="381" name="Shape 3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Shape 386"/>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lvl="0">
              <a:spcBef>
                <a:spcPts val="0"/>
              </a:spcBef>
              <a:buNone/>
            </a:pPr>
            <a:endParaRPr/>
          </a:p>
        </p:txBody>
      </p:sp>
      <p:sp>
        <p:nvSpPr>
          <p:cNvPr id="387" name="Shape 3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Pealkiri_Sisu">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1436308" y="3229708"/>
            <a:ext cx="6280818" cy="11430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3200" b="0" i="0" u="none" strike="noStrike" cap="none">
                <a:solidFill>
                  <a:srgbClr val="31316D"/>
                </a:solidFill>
                <a:latin typeface="Roboto"/>
                <a:ea typeface="Roboto"/>
                <a:cs typeface="Roboto"/>
                <a:sym typeface="Roboto"/>
              </a:defRPr>
            </a:lvl1pPr>
            <a:lvl2pPr marL="0" marR="0" lvl="1" indent="0" algn="l" rtl="0">
              <a:spcBef>
                <a:spcPts val="0"/>
              </a:spcBef>
              <a:spcAft>
                <a:spcPts val="0"/>
              </a:spcAft>
              <a:buNone/>
              <a:defRPr sz="3200" b="0" i="0" u="none" strike="noStrike" cap="none">
                <a:solidFill>
                  <a:srgbClr val="31316D"/>
                </a:solidFill>
                <a:latin typeface="Roboto"/>
                <a:ea typeface="Roboto"/>
                <a:cs typeface="Roboto"/>
                <a:sym typeface="Roboto"/>
              </a:defRPr>
            </a:lvl2pPr>
            <a:lvl3pPr marL="0" marR="0" lvl="2" indent="0" algn="l" rtl="0">
              <a:spcBef>
                <a:spcPts val="0"/>
              </a:spcBef>
              <a:spcAft>
                <a:spcPts val="0"/>
              </a:spcAft>
              <a:buNone/>
              <a:defRPr sz="3200" b="0" i="0" u="none" strike="noStrike" cap="none">
                <a:solidFill>
                  <a:srgbClr val="31316D"/>
                </a:solidFill>
                <a:latin typeface="Roboto"/>
                <a:ea typeface="Roboto"/>
                <a:cs typeface="Roboto"/>
                <a:sym typeface="Roboto"/>
              </a:defRPr>
            </a:lvl3pPr>
            <a:lvl4pPr marL="0" marR="0" lvl="3" indent="0" algn="l" rtl="0">
              <a:spcBef>
                <a:spcPts val="0"/>
              </a:spcBef>
              <a:spcAft>
                <a:spcPts val="0"/>
              </a:spcAft>
              <a:buNone/>
              <a:defRPr sz="3200" b="0" i="0" u="none" strike="noStrike" cap="none">
                <a:solidFill>
                  <a:srgbClr val="31316D"/>
                </a:solidFill>
                <a:latin typeface="Roboto"/>
                <a:ea typeface="Roboto"/>
                <a:cs typeface="Roboto"/>
                <a:sym typeface="Roboto"/>
              </a:defRPr>
            </a:lvl4pPr>
            <a:lvl5pPr marL="0" marR="0" lvl="4" indent="0" algn="l" rtl="0">
              <a:spcBef>
                <a:spcPts val="0"/>
              </a:spcBef>
              <a:spcAft>
                <a:spcPts val="0"/>
              </a:spcAft>
              <a:buNone/>
              <a:defRPr sz="3200" b="0" i="0" u="none" strike="noStrike" cap="none">
                <a:solidFill>
                  <a:srgbClr val="31316D"/>
                </a:solidFill>
                <a:latin typeface="Roboto"/>
                <a:ea typeface="Roboto"/>
                <a:cs typeface="Roboto"/>
                <a:sym typeface="Roboto"/>
              </a:defRPr>
            </a:lvl5pPr>
            <a:lvl6pPr marL="457200" marR="0" lvl="5" indent="0" algn="l" rtl="0">
              <a:spcBef>
                <a:spcPts val="0"/>
              </a:spcBef>
              <a:spcAft>
                <a:spcPts val="0"/>
              </a:spcAft>
              <a:buNone/>
              <a:defRPr sz="4400" b="0" i="0" u="none" strike="noStrike" cap="none">
                <a:solidFill>
                  <a:schemeClr val="dk1"/>
                </a:solidFill>
                <a:latin typeface="Arial"/>
                <a:ea typeface="Arial"/>
                <a:cs typeface="Arial"/>
                <a:sym typeface="Arial"/>
              </a:defRPr>
            </a:lvl6pPr>
            <a:lvl7pPr marL="914400" marR="0" lvl="6" indent="0" algn="l" rtl="0">
              <a:spcBef>
                <a:spcPts val="0"/>
              </a:spcBef>
              <a:spcAft>
                <a:spcPts val="0"/>
              </a:spcAft>
              <a:buNone/>
              <a:defRPr sz="4400" b="0" i="0" u="none" strike="noStrike" cap="none">
                <a:solidFill>
                  <a:schemeClr val="dk1"/>
                </a:solidFill>
                <a:latin typeface="Arial"/>
                <a:ea typeface="Arial"/>
                <a:cs typeface="Arial"/>
                <a:sym typeface="Arial"/>
              </a:defRPr>
            </a:lvl7pPr>
            <a:lvl8pPr marL="1371600" marR="0" lvl="7" indent="0" algn="l" rtl="0">
              <a:spcBef>
                <a:spcPts val="0"/>
              </a:spcBef>
              <a:spcAft>
                <a:spcPts val="0"/>
              </a:spcAft>
              <a:buNone/>
              <a:defRPr sz="4400" b="0" i="0" u="none" strike="noStrike" cap="none">
                <a:solidFill>
                  <a:schemeClr val="dk1"/>
                </a:solidFill>
                <a:latin typeface="Arial"/>
                <a:ea typeface="Arial"/>
                <a:cs typeface="Arial"/>
                <a:sym typeface="Arial"/>
              </a:defRPr>
            </a:lvl8pPr>
            <a:lvl9pPr marL="1828800" marR="0" lvl="8" indent="0" algn="l" rtl="0">
              <a:spcBef>
                <a:spcPts val="0"/>
              </a:spcBef>
              <a:spcAft>
                <a:spcPts val="0"/>
              </a:spcAft>
              <a:buNone/>
              <a:defRPr sz="4400" b="0" i="0" u="none" strike="noStrike" cap="none">
                <a:solidFill>
                  <a:schemeClr val="dk1"/>
                </a:solidFill>
                <a:latin typeface="Arial"/>
                <a:ea typeface="Arial"/>
                <a:cs typeface="Arial"/>
                <a:sym typeface="Arial"/>
              </a:defRPr>
            </a:lvl9pPr>
          </a:lstStyle>
          <a:p>
            <a:endParaRPr/>
          </a:p>
        </p:txBody>
      </p:sp>
      <p:sp>
        <p:nvSpPr>
          <p:cNvPr id="14" name="Shape 14"/>
          <p:cNvSpPr txBox="1">
            <a:spLocks noGrp="1"/>
          </p:cNvSpPr>
          <p:nvPr>
            <p:ph type="body" idx="1"/>
          </p:nvPr>
        </p:nvSpPr>
        <p:spPr>
          <a:xfrm>
            <a:off x="1436037" y="4468260"/>
            <a:ext cx="6280501" cy="862591"/>
          </a:xfrm>
          <a:prstGeom prst="rect">
            <a:avLst/>
          </a:prstGeom>
          <a:noFill/>
          <a:ln>
            <a:noFill/>
          </a:ln>
        </p:spPr>
        <p:txBody>
          <a:bodyPr lIns="91425" tIns="91425" rIns="91425" bIns="91425" anchor="t" anchorCtr="0"/>
          <a:lstStyle>
            <a:lvl1pPr marL="0" marR="0" lvl="0" indent="0" algn="l" rtl="0">
              <a:spcBef>
                <a:spcPts val="1363"/>
              </a:spcBef>
              <a:spcAft>
                <a:spcPts val="0"/>
              </a:spcAft>
              <a:buClr>
                <a:srgbClr val="31A31A"/>
              </a:buClr>
              <a:buFont typeface="Roboto"/>
              <a:buNone/>
              <a:defRPr sz="2000" b="0" i="0" u="none" strike="noStrike" cap="none">
                <a:solidFill>
                  <a:srgbClr val="31316D"/>
                </a:solidFill>
                <a:latin typeface="Roboto"/>
                <a:ea typeface="Roboto"/>
                <a:cs typeface="Roboto"/>
                <a:sym typeface="Roboto"/>
              </a:defRPr>
            </a:lvl1pPr>
            <a:lvl2pPr marL="668338" marR="0" lvl="1" indent="-134937" algn="l" rtl="0">
              <a:spcBef>
                <a:spcPts val="75"/>
              </a:spcBef>
              <a:spcAft>
                <a:spcPts val="0"/>
              </a:spcAft>
              <a:buClr>
                <a:srgbClr val="31316D"/>
              </a:buClr>
              <a:buSzPct val="100000"/>
              <a:buFont typeface="Noto Sans Symbols"/>
              <a:buChar char="●"/>
              <a:defRPr sz="2400" b="0" i="0" u="none" strike="noStrike" cap="none">
                <a:solidFill>
                  <a:srgbClr val="31316D"/>
                </a:solidFill>
                <a:latin typeface="Roboto"/>
                <a:ea typeface="Roboto"/>
                <a:cs typeface="Roboto"/>
                <a:sym typeface="Roboto"/>
              </a:defRPr>
            </a:lvl2pPr>
            <a:lvl3pPr marL="1143000" marR="0" lvl="2" indent="-127000" algn="l" rtl="0">
              <a:spcBef>
                <a:spcPts val="320"/>
              </a:spcBef>
              <a:spcAft>
                <a:spcPts val="0"/>
              </a:spcAft>
              <a:buClr>
                <a:srgbClr val="31316D"/>
              </a:buClr>
              <a:buSzPct val="100000"/>
              <a:buFont typeface="Arial"/>
              <a:buChar char="•"/>
              <a:defRPr sz="1600" b="0" i="0" u="none" strike="noStrike" cap="none">
                <a:solidFill>
                  <a:srgbClr val="31316D"/>
                </a:solidFill>
                <a:latin typeface="Roboto"/>
                <a:ea typeface="Roboto"/>
                <a:cs typeface="Roboto"/>
                <a:sym typeface="Roboto"/>
              </a:defRPr>
            </a:lvl3pPr>
            <a:lvl4pPr marL="1600200" marR="0" lvl="3" indent="-127000" algn="l" rtl="0">
              <a:spcBef>
                <a:spcPts val="320"/>
              </a:spcBef>
              <a:spcAft>
                <a:spcPts val="0"/>
              </a:spcAft>
              <a:buClr>
                <a:srgbClr val="31A31A"/>
              </a:buClr>
              <a:buSzPct val="100000"/>
              <a:buFont typeface="Arial"/>
              <a:buChar char="–"/>
              <a:defRPr sz="1600" b="0" i="0" u="none" strike="noStrike" cap="none">
                <a:solidFill>
                  <a:srgbClr val="31A31A"/>
                </a:solidFill>
                <a:latin typeface="Roboto"/>
                <a:ea typeface="Roboto"/>
                <a:cs typeface="Roboto"/>
                <a:sym typeface="Roboto"/>
              </a:defRPr>
            </a:lvl4pPr>
            <a:lvl5pPr marL="2057400" marR="0" lvl="4" indent="-127000" algn="l" rtl="0">
              <a:spcBef>
                <a:spcPts val="320"/>
              </a:spcBef>
              <a:spcAft>
                <a:spcPts val="0"/>
              </a:spcAft>
              <a:buClr>
                <a:srgbClr val="31A31A"/>
              </a:buClr>
              <a:buSzPct val="100000"/>
              <a:buFont typeface="Arial"/>
              <a:buChar char="»"/>
              <a:defRPr sz="1600" b="0" i="0" u="none" strike="noStrike" cap="none">
                <a:solidFill>
                  <a:srgbClr val="31A31A"/>
                </a:solidFill>
                <a:latin typeface="Roboto"/>
                <a:ea typeface="Roboto"/>
                <a:cs typeface="Roboto"/>
                <a:sym typeface="Roboto"/>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Pealkiri_Sisu">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563562" y="274637"/>
            <a:ext cx="6202362" cy="11430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3200" b="0" i="0" u="none" strike="noStrike" cap="none">
                <a:solidFill>
                  <a:srgbClr val="31316D"/>
                </a:solidFill>
                <a:latin typeface="Roboto"/>
                <a:ea typeface="Roboto"/>
                <a:cs typeface="Roboto"/>
                <a:sym typeface="Roboto"/>
              </a:defRPr>
            </a:lvl1pPr>
            <a:lvl2pPr marL="0" marR="0" lvl="1" indent="0" algn="l" rtl="0">
              <a:spcBef>
                <a:spcPts val="0"/>
              </a:spcBef>
              <a:spcAft>
                <a:spcPts val="0"/>
              </a:spcAft>
              <a:buNone/>
              <a:defRPr sz="3200" b="0" i="0" u="none" strike="noStrike" cap="none">
                <a:solidFill>
                  <a:srgbClr val="31316D"/>
                </a:solidFill>
                <a:latin typeface="Roboto"/>
                <a:ea typeface="Roboto"/>
                <a:cs typeface="Roboto"/>
                <a:sym typeface="Roboto"/>
              </a:defRPr>
            </a:lvl2pPr>
            <a:lvl3pPr marL="0" marR="0" lvl="2" indent="0" algn="l" rtl="0">
              <a:spcBef>
                <a:spcPts val="0"/>
              </a:spcBef>
              <a:spcAft>
                <a:spcPts val="0"/>
              </a:spcAft>
              <a:buNone/>
              <a:defRPr sz="3200" b="0" i="0" u="none" strike="noStrike" cap="none">
                <a:solidFill>
                  <a:srgbClr val="31316D"/>
                </a:solidFill>
                <a:latin typeface="Roboto"/>
                <a:ea typeface="Roboto"/>
                <a:cs typeface="Roboto"/>
                <a:sym typeface="Roboto"/>
              </a:defRPr>
            </a:lvl3pPr>
            <a:lvl4pPr marL="0" marR="0" lvl="3" indent="0" algn="l" rtl="0">
              <a:spcBef>
                <a:spcPts val="0"/>
              </a:spcBef>
              <a:spcAft>
                <a:spcPts val="0"/>
              </a:spcAft>
              <a:buNone/>
              <a:defRPr sz="3200" b="0" i="0" u="none" strike="noStrike" cap="none">
                <a:solidFill>
                  <a:srgbClr val="31316D"/>
                </a:solidFill>
                <a:latin typeface="Roboto"/>
                <a:ea typeface="Roboto"/>
                <a:cs typeface="Roboto"/>
                <a:sym typeface="Roboto"/>
              </a:defRPr>
            </a:lvl4pPr>
            <a:lvl5pPr marL="0" marR="0" lvl="4" indent="0" algn="l" rtl="0">
              <a:spcBef>
                <a:spcPts val="0"/>
              </a:spcBef>
              <a:spcAft>
                <a:spcPts val="0"/>
              </a:spcAft>
              <a:buNone/>
              <a:defRPr sz="3200" b="0" i="0" u="none" strike="noStrike" cap="none">
                <a:solidFill>
                  <a:srgbClr val="31316D"/>
                </a:solidFill>
                <a:latin typeface="Roboto"/>
                <a:ea typeface="Roboto"/>
                <a:cs typeface="Roboto"/>
                <a:sym typeface="Roboto"/>
              </a:defRPr>
            </a:lvl5pPr>
            <a:lvl6pPr marL="457200" marR="0" lvl="5" indent="0" algn="l" rtl="0">
              <a:spcBef>
                <a:spcPts val="0"/>
              </a:spcBef>
              <a:spcAft>
                <a:spcPts val="0"/>
              </a:spcAft>
              <a:buNone/>
              <a:defRPr sz="4400" b="0" i="0" u="none" strike="noStrike" cap="none">
                <a:solidFill>
                  <a:schemeClr val="dk1"/>
                </a:solidFill>
                <a:latin typeface="Arial"/>
                <a:ea typeface="Arial"/>
                <a:cs typeface="Arial"/>
                <a:sym typeface="Arial"/>
              </a:defRPr>
            </a:lvl6pPr>
            <a:lvl7pPr marL="914400" marR="0" lvl="6" indent="0" algn="l" rtl="0">
              <a:spcBef>
                <a:spcPts val="0"/>
              </a:spcBef>
              <a:spcAft>
                <a:spcPts val="0"/>
              </a:spcAft>
              <a:buNone/>
              <a:defRPr sz="4400" b="0" i="0" u="none" strike="noStrike" cap="none">
                <a:solidFill>
                  <a:schemeClr val="dk1"/>
                </a:solidFill>
                <a:latin typeface="Arial"/>
                <a:ea typeface="Arial"/>
                <a:cs typeface="Arial"/>
                <a:sym typeface="Arial"/>
              </a:defRPr>
            </a:lvl7pPr>
            <a:lvl8pPr marL="1371600" marR="0" lvl="7" indent="0" algn="l" rtl="0">
              <a:spcBef>
                <a:spcPts val="0"/>
              </a:spcBef>
              <a:spcAft>
                <a:spcPts val="0"/>
              </a:spcAft>
              <a:buNone/>
              <a:defRPr sz="4400" b="0" i="0" u="none" strike="noStrike" cap="none">
                <a:solidFill>
                  <a:schemeClr val="dk1"/>
                </a:solidFill>
                <a:latin typeface="Arial"/>
                <a:ea typeface="Arial"/>
                <a:cs typeface="Arial"/>
                <a:sym typeface="Arial"/>
              </a:defRPr>
            </a:lvl8pPr>
            <a:lvl9pPr marL="1828800" marR="0" lvl="8" indent="0" algn="l" rtl="0">
              <a:spcBef>
                <a:spcPts val="0"/>
              </a:spcBef>
              <a:spcAft>
                <a:spcPts val="0"/>
              </a:spcAft>
              <a:buNone/>
              <a:defRPr sz="4400" b="0" i="0" u="none" strike="noStrike" cap="none">
                <a:solidFill>
                  <a:schemeClr val="dk1"/>
                </a:solidFill>
                <a:latin typeface="Arial"/>
                <a:ea typeface="Arial"/>
                <a:cs typeface="Arial"/>
                <a:sym typeface="Arial"/>
              </a:defRPr>
            </a:lvl9pPr>
          </a:lstStyle>
          <a:p>
            <a:endParaRPr/>
          </a:p>
        </p:txBody>
      </p:sp>
      <p:sp>
        <p:nvSpPr>
          <p:cNvPr id="95" name="Shape 95"/>
          <p:cNvSpPr txBox="1">
            <a:spLocks noGrp="1"/>
          </p:cNvSpPr>
          <p:nvPr>
            <p:ph type="body" idx="1"/>
          </p:nvPr>
        </p:nvSpPr>
        <p:spPr>
          <a:xfrm>
            <a:off x="563562" y="1600200"/>
            <a:ext cx="8229600" cy="4525961"/>
          </a:xfrm>
          <a:prstGeom prst="rect">
            <a:avLst/>
          </a:prstGeom>
          <a:noFill/>
          <a:ln>
            <a:noFill/>
          </a:ln>
        </p:spPr>
        <p:txBody>
          <a:bodyPr lIns="91425" tIns="91425" rIns="91425" bIns="91425" anchor="t" anchorCtr="0"/>
          <a:lstStyle>
            <a:lvl1pPr marL="342900" marR="0" lvl="0" indent="-342900" algn="l" rtl="0">
              <a:spcBef>
                <a:spcPts val="1363"/>
              </a:spcBef>
              <a:spcAft>
                <a:spcPts val="0"/>
              </a:spcAft>
              <a:buNone/>
              <a:defRPr sz="1800" b="0" i="0" u="none" strike="noStrike" cap="none">
                <a:solidFill>
                  <a:srgbClr val="31316D"/>
                </a:solidFill>
                <a:latin typeface="Roboto"/>
                <a:ea typeface="Roboto"/>
                <a:cs typeface="Roboto"/>
                <a:sym typeface="Roboto"/>
              </a:defRPr>
            </a:lvl1pPr>
            <a:lvl2pPr marL="20638" marR="0" lvl="1" indent="87947" algn="l" rtl="0">
              <a:spcBef>
                <a:spcPts val="75"/>
              </a:spcBef>
              <a:spcAft>
                <a:spcPts val="0"/>
              </a:spcAft>
              <a:buClr>
                <a:srgbClr val="31316D"/>
              </a:buClr>
              <a:buSzPct val="95000"/>
              <a:buFont typeface="Roboto"/>
              <a:buChar char="•"/>
              <a:defRPr sz="1800" b="0" i="0" u="none" strike="noStrike" cap="none">
                <a:solidFill>
                  <a:srgbClr val="31316D"/>
                </a:solidFill>
                <a:latin typeface="Roboto"/>
                <a:ea typeface="Roboto"/>
                <a:cs typeface="Roboto"/>
                <a:sym typeface="Roboto"/>
              </a:defRPr>
            </a:lvl2pPr>
            <a:lvl3pPr marL="747713" marR="0" lvl="2" indent="-160591" algn="l" rtl="0">
              <a:spcBef>
                <a:spcPts val="280"/>
              </a:spcBef>
              <a:spcAft>
                <a:spcPts val="0"/>
              </a:spcAft>
              <a:buClr>
                <a:srgbClr val="31316D"/>
              </a:buClr>
              <a:buSzPct val="89000"/>
              <a:buFont typeface="Merriweather Sans"/>
              <a:buChar char="▶"/>
              <a:defRPr sz="1400" b="0" i="0" u="none" strike="noStrike" cap="none">
                <a:solidFill>
                  <a:srgbClr val="31316D"/>
                </a:solidFill>
                <a:latin typeface="Roboto"/>
                <a:ea typeface="Roboto"/>
                <a:cs typeface="Roboto"/>
                <a:sym typeface="Roboto"/>
              </a:defRPr>
            </a:lvl3pPr>
            <a:lvl4pPr marL="1096963" marR="0" lvl="3" indent="-144462" algn="l" rtl="0">
              <a:spcBef>
                <a:spcPts val="280"/>
              </a:spcBef>
              <a:spcAft>
                <a:spcPts val="0"/>
              </a:spcAft>
              <a:buClr>
                <a:srgbClr val="31A31A"/>
              </a:buClr>
              <a:buSzPct val="100000"/>
              <a:buFont typeface="Arial"/>
              <a:buChar char="–"/>
              <a:defRPr sz="1400" b="0" i="0" u="none" strike="noStrike" cap="none">
                <a:solidFill>
                  <a:srgbClr val="31A31A"/>
                </a:solidFill>
                <a:latin typeface="Roboto"/>
                <a:ea typeface="Roboto"/>
                <a:cs typeface="Roboto"/>
                <a:sym typeface="Roboto"/>
              </a:defRPr>
            </a:lvl4pPr>
            <a:lvl5pPr marL="1627188" marR="0" lvl="4" indent="-141288" algn="l" rtl="0">
              <a:spcBef>
                <a:spcPts val="280"/>
              </a:spcBef>
              <a:spcAft>
                <a:spcPts val="0"/>
              </a:spcAft>
              <a:buClr>
                <a:srgbClr val="31A31A"/>
              </a:buClr>
              <a:buSzPct val="100000"/>
              <a:buFont typeface="Arial"/>
              <a:buChar char="»"/>
              <a:defRPr sz="1400" b="0" i="0" u="none" strike="noStrike" cap="none">
                <a:solidFill>
                  <a:srgbClr val="31A31A"/>
                </a:solidFill>
                <a:latin typeface="Roboto"/>
                <a:ea typeface="Roboto"/>
                <a:cs typeface="Roboto"/>
                <a:sym typeface="Roboto"/>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96" name="Shape 96"/>
          <p:cNvSpPr txBox="1">
            <a:spLocks noGrp="1"/>
          </p:cNvSpPr>
          <p:nvPr>
            <p:ph type="dt" idx="10"/>
          </p:nvPr>
        </p:nvSpPr>
        <p:spPr>
          <a:xfrm>
            <a:off x="563562"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97" name="Shape 97"/>
          <p:cNvSpPr txBox="1">
            <a:spLocks noGrp="1"/>
          </p:cNvSpPr>
          <p:nvPr>
            <p:ph type="ftr" idx="11"/>
          </p:nvPr>
        </p:nvSpPr>
        <p:spPr>
          <a:xfrm>
            <a:off x="3230561" y="6356350"/>
            <a:ext cx="2895600"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98" name="Shape 98"/>
          <p:cNvSpPr txBox="1">
            <a:spLocks noGrp="1"/>
          </p:cNvSpPr>
          <p:nvPr>
            <p:ph type="sldNum" idx="12"/>
          </p:nvPr>
        </p:nvSpPr>
        <p:spPr>
          <a:xfrm>
            <a:off x="6659561"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31316D"/>
              </a:buClr>
              <a:buSzPct val="25000"/>
              <a:buFont typeface="Roboto"/>
              <a:buNone/>
            </a:pPr>
            <a:fld id="{00000000-1234-1234-1234-123412341234}" type="slidenum">
              <a:rPr lang="en-US" sz="900" b="0" i="0" u="none">
                <a:solidFill>
                  <a:srgbClr val="31316D"/>
                </a:solidFill>
                <a:latin typeface="Roboto"/>
                <a:ea typeface="Roboto"/>
                <a:cs typeface="Roboto"/>
                <a:sym typeface="Roboto"/>
              </a:rPr>
              <a:pPr marL="0" marR="0" lvl="0" indent="0" algn="r" rtl="0">
                <a:lnSpc>
                  <a:spcPct val="100000"/>
                </a:lnSpc>
                <a:spcBef>
                  <a:spcPts val="0"/>
                </a:spcBef>
                <a:spcAft>
                  <a:spcPts val="0"/>
                </a:spcAft>
                <a:buClr>
                  <a:srgbClr val="31316D"/>
                </a:buClr>
                <a:buSzPct val="25000"/>
                <a:buFont typeface="Roboto"/>
                <a:buNone/>
              </a:pPr>
              <a:t>‹#›</a:t>
            </a:fld>
            <a:endParaRPr lang="en-US" sz="900" b="0" i="0" u="none">
              <a:solidFill>
                <a:srgbClr val="31316D"/>
              </a:solidFill>
              <a:latin typeface="Roboto"/>
              <a:ea typeface="Roboto"/>
              <a:cs typeface="Roboto"/>
              <a:sym typeface="Roboto"/>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Tühi leht">
    <p:spTree>
      <p:nvGrpSpPr>
        <p:cNvPr id="1" name="Shape 107"/>
        <p:cNvGrpSpPr/>
        <p:nvPr/>
      </p:nvGrpSpPr>
      <p:grpSpPr>
        <a:xfrm>
          <a:off x="0" y="0"/>
          <a:ext cx="0" cy="0"/>
          <a:chOff x="0" y="0"/>
          <a:chExt cx="0" cy="0"/>
        </a:xfrm>
      </p:grpSpPr>
      <p:sp>
        <p:nvSpPr>
          <p:cNvPr id="108" name="Shape 108"/>
          <p:cNvSpPr txBox="1">
            <a:spLocks noGrp="1"/>
          </p:cNvSpPr>
          <p:nvPr>
            <p:ph type="dt" idx="10"/>
          </p:nvPr>
        </p:nvSpPr>
        <p:spPr>
          <a:xfrm>
            <a:off x="563562"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109" name="Shape 109"/>
          <p:cNvSpPr txBox="1">
            <a:spLocks noGrp="1"/>
          </p:cNvSpPr>
          <p:nvPr>
            <p:ph type="ftr" idx="11"/>
          </p:nvPr>
        </p:nvSpPr>
        <p:spPr>
          <a:xfrm>
            <a:off x="3230561" y="6356350"/>
            <a:ext cx="2895600"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110" name="Shape 110"/>
          <p:cNvSpPr txBox="1">
            <a:spLocks noGrp="1"/>
          </p:cNvSpPr>
          <p:nvPr>
            <p:ph type="sldNum" idx="12"/>
          </p:nvPr>
        </p:nvSpPr>
        <p:spPr>
          <a:xfrm>
            <a:off x="6659561"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31316D"/>
              </a:buClr>
              <a:buSzPct val="25000"/>
              <a:buFont typeface="Roboto"/>
              <a:buNone/>
            </a:pPr>
            <a:fld id="{00000000-1234-1234-1234-123412341234}" type="slidenum">
              <a:rPr lang="en-US" sz="900" b="0" i="0" u="none">
                <a:solidFill>
                  <a:srgbClr val="31316D"/>
                </a:solidFill>
                <a:latin typeface="Roboto"/>
                <a:ea typeface="Roboto"/>
                <a:cs typeface="Roboto"/>
                <a:sym typeface="Roboto"/>
              </a:rPr>
              <a:pPr marL="0" marR="0" lvl="0" indent="0" algn="r" rtl="0">
                <a:lnSpc>
                  <a:spcPct val="100000"/>
                </a:lnSpc>
                <a:spcBef>
                  <a:spcPts val="0"/>
                </a:spcBef>
                <a:spcAft>
                  <a:spcPts val="0"/>
                </a:spcAft>
                <a:buClr>
                  <a:srgbClr val="31316D"/>
                </a:buClr>
                <a:buSzPct val="25000"/>
                <a:buFont typeface="Roboto"/>
                <a:buNone/>
              </a:pPr>
              <a:t>‹#›</a:t>
            </a:fld>
            <a:endParaRPr lang="en-US" sz="900" b="0" i="0" u="none">
              <a:solidFill>
                <a:srgbClr val="31316D"/>
              </a:solidFill>
              <a:latin typeface="Roboto"/>
              <a:ea typeface="Roboto"/>
              <a:cs typeface="Roboto"/>
              <a:sym typeface="Roboto"/>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cSld name="Pealkiri_Kirjeldus_Bulleti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563835" y="1056755"/>
            <a:ext cx="3149023" cy="1580284"/>
          </a:xfrm>
          <a:prstGeom prst="rect">
            <a:avLst/>
          </a:prstGeom>
          <a:noFill/>
          <a:ln>
            <a:noFill/>
          </a:ln>
        </p:spPr>
        <p:txBody>
          <a:bodyPr lIns="91425" tIns="91425" rIns="91425" bIns="91425" anchor="t" anchorCtr="0"/>
          <a:lstStyle>
            <a:lvl1pPr marL="0" marR="0" lvl="0" indent="0" algn="l" rtl="0">
              <a:spcBef>
                <a:spcPts val="0"/>
              </a:spcBef>
              <a:spcAft>
                <a:spcPts val="0"/>
              </a:spcAft>
              <a:buNone/>
              <a:defRPr sz="2400" b="0" i="0" u="none" strike="noStrike" cap="none">
                <a:solidFill>
                  <a:srgbClr val="31316D"/>
                </a:solidFill>
                <a:latin typeface="Roboto"/>
                <a:ea typeface="Roboto"/>
                <a:cs typeface="Roboto"/>
                <a:sym typeface="Roboto"/>
              </a:defRPr>
            </a:lvl1pPr>
            <a:lvl2pPr marL="0" marR="0" lvl="1" indent="0" algn="l" rtl="0">
              <a:spcBef>
                <a:spcPts val="0"/>
              </a:spcBef>
              <a:spcAft>
                <a:spcPts val="0"/>
              </a:spcAft>
              <a:buNone/>
              <a:defRPr sz="3200" b="0" i="0" u="none" strike="noStrike" cap="none">
                <a:solidFill>
                  <a:srgbClr val="31316D"/>
                </a:solidFill>
                <a:latin typeface="Roboto"/>
                <a:ea typeface="Roboto"/>
                <a:cs typeface="Roboto"/>
                <a:sym typeface="Roboto"/>
              </a:defRPr>
            </a:lvl2pPr>
            <a:lvl3pPr marL="0" marR="0" lvl="2" indent="0" algn="l" rtl="0">
              <a:spcBef>
                <a:spcPts val="0"/>
              </a:spcBef>
              <a:spcAft>
                <a:spcPts val="0"/>
              </a:spcAft>
              <a:buNone/>
              <a:defRPr sz="3200" b="0" i="0" u="none" strike="noStrike" cap="none">
                <a:solidFill>
                  <a:srgbClr val="31316D"/>
                </a:solidFill>
                <a:latin typeface="Roboto"/>
                <a:ea typeface="Roboto"/>
                <a:cs typeface="Roboto"/>
                <a:sym typeface="Roboto"/>
              </a:defRPr>
            </a:lvl3pPr>
            <a:lvl4pPr marL="0" marR="0" lvl="3" indent="0" algn="l" rtl="0">
              <a:spcBef>
                <a:spcPts val="0"/>
              </a:spcBef>
              <a:spcAft>
                <a:spcPts val="0"/>
              </a:spcAft>
              <a:buNone/>
              <a:defRPr sz="3200" b="0" i="0" u="none" strike="noStrike" cap="none">
                <a:solidFill>
                  <a:srgbClr val="31316D"/>
                </a:solidFill>
                <a:latin typeface="Roboto"/>
                <a:ea typeface="Roboto"/>
                <a:cs typeface="Roboto"/>
                <a:sym typeface="Roboto"/>
              </a:defRPr>
            </a:lvl4pPr>
            <a:lvl5pPr marL="0" marR="0" lvl="4" indent="0" algn="l" rtl="0">
              <a:spcBef>
                <a:spcPts val="0"/>
              </a:spcBef>
              <a:spcAft>
                <a:spcPts val="0"/>
              </a:spcAft>
              <a:buNone/>
              <a:defRPr sz="3200" b="0" i="0" u="none" strike="noStrike" cap="none">
                <a:solidFill>
                  <a:srgbClr val="31316D"/>
                </a:solidFill>
                <a:latin typeface="Roboto"/>
                <a:ea typeface="Roboto"/>
                <a:cs typeface="Roboto"/>
                <a:sym typeface="Roboto"/>
              </a:defRPr>
            </a:lvl5pPr>
            <a:lvl6pPr marL="457200" marR="0" lvl="5" indent="0" algn="l" rtl="0">
              <a:spcBef>
                <a:spcPts val="0"/>
              </a:spcBef>
              <a:spcAft>
                <a:spcPts val="0"/>
              </a:spcAft>
              <a:buNone/>
              <a:defRPr sz="4400" b="0" i="0" u="none" strike="noStrike" cap="none">
                <a:solidFill>
                  <a:schemeClr val="dk1"/>
                </a:solidFill>
                <a:latin typeface="Arial"/>
                <a:ea typeface="Arial"/>
                <a:cs typeface="Arial"/>
                <a:sym typeface="Arial"/>
              </a:defRPr>
            </a:lvl6pPr>
            <a:lvl7pPr marL="914400" marR="0" lvl="6" indent="0" algn="l" rtl="0">
              <a:spcBef>
                <a:spcPts val="0"/>
              </a:spcBef>
              <a:spcAft>
                <a:spcPts val="0"/>
              </a:spcAft>
              <a:buNone/>
              <a:defRPr sz="4400" b="0" i="0" u="none" strike="noStrike" cap="none">
                <a:solidFill>
                  <a:schemeClr val="dk1"/>
                </a:solidFill>
                <a:latin typeface="Arial"/>
                <a:ea typeface="Arial"/>
                <a:cs typeface="Arial"/>
                <a:sym typeface="Arial"/>
              </a:defRPr>
            </a:lvl7pPr>
            <a:lvl8pPr marL="1371600" marR="0" lvl="7" indent="0" algn="l" rtl="0">
              <a:spcBef>
                <a:spcPts val="0"/>
              </a:spcBef>
              <a:spcAft>
                <a:spcPts val="0"/>
              </a:spcAft>
              <a:buNone/>
              <a:defRPr sz="4400" b="0" i="0" u="none" strike="noStrike" cap="none">
                <a:solidFill>
                  <a:schemeClr val="dk1"/>
                </a:solidFill>
                <a:latin typeface="Arial"/>
                <a:ea typeface="Arial"/>
                <a:cs typeface="Arial"/>
                <a:sym typeface="Arial"/>
              </a:defRPr>
            </a:lvl8pPr>
            <a:lvl9pPr marL="1828800" marR="0" lvl="8" indent="0" algn="l" rtl="0">
              <a:spcBef>
                <a:spcPts val="0"/>
              </a:spcBef>
              <a:spcAft>
                <a:spcPts val="0"/>
              </a:spcAft>
              <a:buNone/>
              <a:defRPr sz="4400" b="0" i="0" u="none" strike="noStrike" cap="none">
                <a:solidFill>
                  <a:schemeClr val="dk1"/>
                </a:solidFill>
                <a:latin typeface="Arial"/>
                <a:ea typeface="Arial"/>
                <a:cs typeface="Arial"/>
                <a:sym typeface="Arial"/>
              </a:defRPr>
            </a:lvl9pPr>
          </a:lstStyle>
          <a:p>
            <a:endParaRPr/>
          </a:p>
        </p:txBody>
      </p:sp>
      <p:sp>
        <p:nvSpPr>
          <p:cNvPr id="113" name="Shape 113"/>
          <p:cNvSpPr txBox="1">
            <a:spLocks noGrp="1"/>
          </p:cNvSpPr>
          <p:nvPr>
            <p:ph type="body" idx="1"/>
          </p:nvPr>
        </p:nvSpPr>
        <p:spPr>
          <a:xfrm>
            <a:off x="3906739" y="1056754"/>
            <a:ext cx="4886695" cy="5031703"/>
          </a:xfrm>
          <a:prstGeom prst="rect">
            <a:avLst/>
          </a:prstGeom>
          <a:noFill/>
          <a:ln>
            <a:noFill/>
          </a:ln>
        </p:spPr>
        <p:txBody>
          <a:bodyPr lIns="91425" tIns="91425" rIns="91425" bIns="91425" anchor="t" anchorCtr="0"/>
          <a:lstStyle>
            <a:lvl1pPr marL="342900" marR="0" lvl="0" indent="-342900" algn="l" rtl="0">
              <a:spcBef>
                <a:spcPts val="1363"/>
              </a:spcBef>
              <a:spcAft>
                <a:spcPts val="0"/>
              </a:spcAft>
              <a:buNone/>
              <a:defRPr sz="1800" b="0" i="0" u="none" strike="noStrike" cap="none">
                <a:solidFill>
                  <a:srgbClr val="31316D"/>
                </a:solidFill>
                <a:latin typeface="Roboto"/>
                <a:ea typeface="Roboto"/>
                <a:cs typeface="Roboto"/>
                <a:sym typeface="Roboto"/>
              </a:defRPr>
            </a:lvl1pPr>
            <a:lvl2pPr marL="20638" marR="0" lvl="1" indent="87947" algn="l" rtl="0">
              <a:spcBef>
                <a:spcPts val="75"/>
              </a:spcBef>
              <a:spcAft>
                <a:spcPts val="0"/>
              </a:spcAft>
              <a:buClr>
                <a:srgbClr val="31316D"/>
              </a:buClr>
              <a:buSzPct val="95000"/>
              <a:buFont typeface="Roboto"/>
              <a:buChar char="•"/>
              <a:defRPr sz="1800" b="0" i="0" u="none" strike="noStrike" cap="none">
                <a:solidFill>
                  <a:srgbClr val="31316D"/>
                </a:solidFill>
                <a:latin typeface="Roboto"/>
                <a:ea typeface="Roboto"/>
                <a:cs typeface="Roboto"/>
                <a:sym typeface="Roboto"/>
              </a:defRPr>
            </a:lvl2pPr>
            <a:lvl3pPr marL="747713" marR="0" lvl="2" indent="-160591" algn="l" rtl="0">
              <a:spcBef>
                <a:spcPts val="280"/>
              </a:spcBef>
              <a:spcAft>
                <a:spcPts val="0"/>
              </a:spcAft>
              <a:buClr>
                <a:srgbClr val="31316D"/>
              </a:buClr>
              <a:buSzPct val="89000"/>
              <a:buFont typeface="Merriweather Sans"/>
              <a:buChar char="▶"/>
              <a:defRPr sz="1400" b="0" i="0" u="none" strike="noStrike" cap="none">
                <a:solidFill>
                  <a:srgbClr val="31316D"/>
                </a:solidFill>
                <a:latin typeface="Roboto"/>
                <a:ea typeface="Roboto"/>
                <a:cs typeface="Roboto"/>
                <a:sym typeface="Roboto"/>
              </a:defRPr>
            </a:lvl3pPr>
            <a:lvl4pPr marL="1096963" marR="0" lvl="3" indent="-144462" algn="l" rtl="0">
              <a:spcBef>
                <a:spcPts val="280"/>
              </a:spcBef>
              <a:spcAft>
                <a:spcPts val="0"/>
              </a:spcAft>
              <a:buClr>
                <a:srgbClr val="31A31A"/>
              </a:buClr>
              <a:buSzPct val="100000"/>
              <a:buFont typeface="Arial"/>
              <a:buChar char="–"/>
              <a:defRPr sz="1400" b="0" i="0" u="none" strike="noStrike" cap="none">
                <a:solidFill>
                  <a:srgbClr val="31A31A"/>
                </a:solidFill>
                <a:latin typeface="Roboto"/>
                <a:ea typeface="Roboto"/>
                <a:cs typeface="Roboto"/>
                <a:sym typeface="Roboto"/>
              </a:defRPr>
            </a:lvl4pPr>
            <a:lvl5pPr marL="1627188" marR="0" lvl="4" indent="-141288" algn="l" rtl="0">
              <a:spcBef>
                <a:spcPts val="280"/>
              </a:spcBef>
              <a:spcAft>
                <a:spcPts val="0"/>
              </a:spcAft>
              <a:buClr>
                <a:srgbClr val="31A31A"/>
              </a:buClr>
              <a:buSzPct val="100000"/>
              <a:buFont typeface="Arial"/>
              <a:buChar char="»"/>
              <a:defRPr sz="1400" b="0" i="0" u="none" strike="noStrike" cap="none">
                <a:solidFill>
                  <a:srgbClr val="31A31A"/>
                </a:solidFill>
                <a:latin typeface="Roboto"/>
                <a:ea typeface="Roboto"/>
                <a:cs typeface="Roboto"/>
                <a:sym typeface="Roboto"/>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14" name="Shape 114"/>
          <p:cNvSpPr txBox="1">
            <a:spLocks noGrp="1"/>
          </p:cNvSpPr>
          <p:nvPr>
            <p:ph type="body" idx="2"/>
          </p:nvPr>
        </p:nvSpPr>
        <p:spPr>
          <a:xfrm>
            <a:off x="563835" y="2733991"/>
            <a:ext cx="3149023" cy="3354467"/>
          </a:xfrm>
          <a:prstGeom prst="rect">
            <a:avLst/>
          </a:prstGeom>
          <a:noFill/>
          <a:ln>
            <a:noFill/>
          </a:ln>
        </p:spPr>
        <p:txBody>
          <a:bodyPr lIns="91425" tIns="91425" rIns="91425" bIns="91425" anchor="t" anchorCtr="0"/>
          <a:lstStyle>
            <a:lvl1pPr marL="0" marR="0" lvl="0" indent="0" algn="l" rtl="0">
              <a:spcBef>
                <a:spcPts val="1363"/>
              </a:spcBef>
              <a:spcAft>
                <a:spcPts val="0"/>
              </a:spcAft>
              <a:buClr>
                <a:srgbClr val="31A31A"/>
              </a:buClr>
              <a:buFont typeface="Roboto"/>
              <a:buNone/>
              <a:defRPr sz="1400" b="0" i="0" u="none" strike="noStrike" cap="none">
                <a:solidFill>
                  <a:srgbClr val="31316D"/>
                </a:solidFill>
                <a:latin typeface="Roboto"/>
                <a:ea typeface="Roboto"/>
                <a:cs typeface="Roboto"/>
                <a:sym typeface="Roboto"/>
              </a:defRPr>
            </a:lvl1pPr>
            <a:lvl2pPr marL="457200" marR="0" lvl="1" indent="0" algn="l" rtl="0">
              <a:spcBef>
                <a:spcPts val="75"/>
              </a:spcBef>
              <a:spcAft>
                <a:spcPts val="0"/>
              </a:spcAft>
              <a:buClr>
                <a:srgbClr val="31316D"/>
              </a:buClr>
              <a:buFont typeface="Roboto"/>
              <a:buNone/>
              <a:defRPr sz="1200" b="0" i="0" u="none" strike="noStrike" cap="none">
                <a:solidFill>
                  <a:srgbClr val="31316D"/>
                </a:solidFill>
                <a:latin typeface="Roboto"/>
                <a:ea typeface="Roboto"/>
                <a:cs typeface="Roboto"/>
                <a:sym typeface="Roboto"/>
              </a:defRPr>
            </a:lvl2pPr>
            <a:lvl3pPr marL="914400" marR="0" lvl="2" indent="0" algn="l" rtl="0">
              <a:spcBef>
                <a:spcPts val="200"/>
              </a:spcBef>
              <a:spcAft>
                <a:spcPts val="0"/>
              </a:spcAft>
              <a:buClr>
                <a:srgbClr val="31316D"/>
              </a:buClr>
              <a:buFont typeface="Merriweather Sans"/>
              <a:buNone/>
              <a:defRPr sz="1000" b="0" i="0" u="none" strike="noStrike" cap="none">
                <a:solidFill>
                  <a:srgbClr val="31316D"/>
                </a:solidFill>
                <a:latin typeface="Roboto"/>
                <a:ea typeface="Roboto"/>
                <a:cs typeface="Roboto"/>
                <a:sym typeface="Roboto"/>
              </a:defRPr>
            </a:lvl3pPr>
            <a:lvl4pPr marL="1371600" marR="0" lvl="3" indent="0" algn="l" rtl="0">
              <a:spcBef>
                <a:spcPts val="180"/>
              </a:spcBef>
              <a:spcAft>
                <a:spcPts val="0"/>
              </a:spcAft>
              <a:buClr>
                <a:srgbClr val="31A31A"/>
              </a:buClr>
              <a:buFont typeface="Arial"/>
              <a:buNone/>
              <a:defRPr sz="900" b="0" i="0" u="none" strike="noStrike" cap="none">
                <a:solidFill>
                  <a:srgbClr val="31A31A"/>
                </a:solidFill>
                <a:latin typeface="Roboto"/>
                <a:ea typeface="Roboto"/>
                <a:cs typeface="Roboto"/>
                <a:sym typeface="Roboto"/>
              </a:defRPr>
            </a:lvl4pPr>
            <a:lvl5pPr marL="1828800" marR="0" lvl="4" indent="0" algn="l" rtl="0">
              <a:spcBef>
                <a:spcPts val="180"/>
              </a:spcBef>
              <a:spcAft>
                <a:spcPts val="0"/>
              </a:spcAft>
              <a:buClr>
                <a:srgbClr val="31A31A"/>
              </a:buClr>
              <a:buFont typeface="Arial"/>
              <a:buNone/>
              <a:defRPr sz="900" b="0" i="0" u="none" strike="noStrike" cap="none">
                <a:solidFill>
                  <a:srgbClr val="31A31A"/>
                </a:solidFill>
                <a:latin typeface="Roboto"/>
                <a:ea typeface="Roboto"/>
                <a:cs typeface="Roboto"/>
                <a:sym typeface="Roboto"/>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115" name="Shape 115"/>
          <p:cNvSpPr txBox="1">
            <a:spLocks noGrp="1"/>
          </p:cNvSpPr>
          <p:nvPr>
            <p:ph type="dt" idx="10"/>
          </p:nvPr>
        </p:nvSpPr>
        <p:spPr>
          <a:xfrm>
            <a:off x="563562"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116" name="Shape 116"/>
          <p:cNvSpPr txBox="1">
            <a:spLocks noGrp="1"/>
          </p:cNvSpPr>
          <p:nvPr>
            <p:ph type="ftr" idx="11"/>
          </p:nvPr>
        </p:nvSpPr>
        <p:spPr>
          <a:xfrm>
            <a:off x="3230561" y="6356350"/>
            <a:ext cx="2895600"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117" name="Shape 117"/>
          <p:cNvSpPr txBox="1">
            <a:spLocks noGrp="1"/>
          </p:cNvSpPr>
          <p:nvPr>
            <p:ph type="sldNum" idx="12"/>
          </p:nvPr>
        </p:nvSpPr>
        <p:spPr>
          <a:xfrm>
            <a:off x="6659561"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31316D"/>
              </a:buClr>
              <a:buSzPct val="25000"/>
              <a:buFont typeface="Roboto"/>
              <a:buNone/>
            </a:pPr>
            <a:fld id="{00000000-1234-1234-1234-123412341234}" type="slidenum">
              <a:rPr lang="en-US" sz="900" b="0" i="0" u="none">
                <a:solidFill>
                  <a:srgbClr val="31316D"/>
                </a:solidFill>
                <a:latin typeface="Roboto"/>
                <a:ea typeface="Roboto"/>
                <a:cs typeface="Roboto"/>
                <a:sym typeface="Roboto"/>
              </a:rPr>
              <a:pPr marL="0" marR="0" lvl="0" indent="0" algn="r" rtl="0">
                <a:lnSpc>
                  <a:spcPct val="100000"/>
                </a:lnSpc>
                <a:spcBef>
                  <a:spcPts val="0"/>
                </a:spcBef>
                <a:spcAft>
                  <a:spcPts val="0"/>
                </a:spcAft>
                <a:buClr>
                  <a:srgbClr val="31316D"/>
                </a:buClr>
                <a:buSzPct val="25000"/>
                <a:buFont typeface="Roboto"/>
                <a:buNone/>
              </a:pPr>
              <a:t>‹#›</a:t>
            </a:fld>
            <a:endParaRPr lang="en-US" sz="900" b="0" i="0" u="none">
              <a:solidFill>
                <a:srgbClr val="31316D"/>
              </a:solidFill>
              <a:latin typeface="Roboto"/>
              <a:ea typeface="Roboto"/>
              <a:cs typeface="Roboto"/>
              <a:sym typeface="Roboto"/>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Pealkiri_2veergu">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563562" y="274637"/>
            <a:ext cx="6202362" cy="11430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3200" b="0" i="0" u="none" strike="noStrike" cap="none">
                <a:solidFill>
                  <a:srgbClr val="31316D"/>
                </a:solidFill>
                <a:latin typeface="Roboto"/>
                <a:ea typeface="Roboto"/>
                <a:cs typeface="Roboto"/>
                <a:sym typeface="Roboto"/>
              </a:defRPr>
            </a:lvl1pPr>
            <a:lvl2pPr marL="0" marR="0" lvl="1" indent="0" algn="l" rtl="0">
              <a:spcBef>
                <a:spcPts val="0"/>
              </a:spcBef>
              <a:spcAft>
                <a:spcPts val="0"/>
              </a:spcAft>
              <a:buNone/>
              <a:defRPr sz="3200" b="0" i="0" u="none" strike="noStrike" cap="none">
                <a:solidFill>
                  <a:srgbClr val="31316D"/>
                </a:solidFill>
                <a:latin typeface="Roboto"/>
                <a:ea typeface="Roboto"/>
                <a:cs typeface="Roboto"/>
                <a:sym typeface="Roboto"/>
              </a:defRPr>
            </a:lvl2pPr>
            <a:lvl3pPr marL="0" marR="0" lvl="2" indent="0" algn="l" rtl="0">
              <a:spcBef>
                <a:spcPts val="0"/>
              </a:spcBef>
              <a:spcAft>
                <a:spcPts val="0"/>
              </a:spcAft>
              <a:buNone/>
              <a:defRPr sz="3200" b="0" i="0" u="none" strike="noStrike" cap="none">
                <a:solidFill>
                  <a:srgbClr val="31316D"/>
                </a:solidFill>
                <a:latin typeface="Roboto"/>
                <a:ea typeface="Roboto"/>
                <a:cs typeface="Roboto"/>
                <a:sym typeface="Roboto"/>
              </a:defRPr>
            </a:lvl3pPr>
            <a:lvl4pPr marL="0" marR="0" lvl="3" indent="0" algn="l" rtl="0">
              <a:spcBef>
                <a:spcPts val="0"/>
              </a:spcBef>
              <a:spcAft>
                <a:spcPts val="0"/>
              </a:spcAft>
              <a:buNone/>
              <a:defRPr sz="3200" b="0" i="0" u="none" strike="noStrike" cap="none">
                <a:solidFill>
                  <a:srgbClr val="31316D"/>
                </a:solidFill>
                <a:latin typeface="Roboto"/>
                <a:ea typeface="Roboto"/>
                <a:cs typeface="Roboto"/>
                <a:sym typeface="Roboto"/>
              </a:defRPr>
            </a:lvl4pPr>
            <a:lvl5pPr marL="0" marR="0" lvl="4" indent="0" algn="l" rtl="0">
              <a:spcBef>
                <a:spcPts val="0"/>
              </a:spcBef>
              <a:spcAft>
                <a:spcPts val="0"/>
              </a:spcAft>
              <a:buNone/>
              <a:defRPr sz="3200" b="0" i="0" u="none" strike="noStrike" cap="none">
                <a:solidFill>
                  <a:srgbClr val="31316D"/>
                </a:solidFill>
                <a:latin typeface="Roboto"/>
                <a:ea typeface="Roboto"/>
                <a:cs typeface="Roboto"/>
                <a:sym typeface="Roboto"/>
              </a:defRPr>
            </a:lvl5pPr>
            <a:lvl6pPr marL="457200" marR="0" lvl="5" indent="0" algn="l" rtl="0">
              <a:spcBef>
                <a:spcPts val="0"/>
              </a:spcBef>
              <a:spcAft>
                <a:spcPts val="0"/>
              </a:spcAft>
              <a:buNone/>
              <a:defRPr sz="4400" b="0" i="0" u="none" strike="noStrike" cap="none">
                <a:solidFill>
                  <a:schemeClr val="dk1"/>
                </a:solidFill>
                <a:latin typeface="Arial"/>
                <a:ea typeface="Arial"/>
                <a:cs typeface="Arial"/>
                <a:sym typeface="Arial"/>
              </a:defRPr>
            </a:lvl6pPr>
            <a:lvl7pPr marL="914400" marR="0" lvl="6" indent="0" algn="l" rtl="0">
              <a:spcBef>
                <a:spcPts val="0"/>
              </a:spcBef>
              <a:spcAft>
                <a:spcPts val="0"/>
              </a:spcAft>
              <a:buNone/>
              <a:defRPr sz="4400" b="0" i="0" u="none" strike="noStrike" cap="none">
                <a:solidFill>
                  <a:schemeClr val="dk1"/>
                </a:solidFill>
                <a:latin typeface="Arial"/>
                <a:ea typeface="Arial"/>
                <a:cs typeface="Arial"/>
                <a:sym typeface="Arial"/>
              </a:defRPr>
            </a:lvl7pPr>
            <a:lvl8pPr marL="1371600" marR="0" lvl="7" indent="0" algn="l" rtl="0">
              <a:spcBef>
                <a:spcPts val="0"/>
              </a:spcBef>
              <a:spcAft>
                <a:spcPts val="0"/>
              </a:spcAft>
              <a:buNone/>
              <a:defRPr sz="4400" b="0" i="0" u="none" strike="noStrike" cap="none">
                <a:solidFill>
                  <a:schemeClr val="dk1"/>
                </a:solidFill>
                <a:latin typeface="Arial"/>
                <a:ea typeface="Arial"/>
                <a:cs typeface="Arial"/>
                <a:sym typeface="Arial"/>
              </a:defRPr>
            </a:lvl8pPr>
            <a:lvl9pPr marL="1828800" marR="0" lvl="8" indent="0" algn="l" rtl="0">
              <a:spcBef>
                <a:spcPts val="0"/>
              </a:spcBef>
              <a:spcAft>
                <a:spcPts val="0"/>
              </a:spcAft>
              <a:buNone/>
              <a:defRPr sz="4400" b="0" i="0" u="none" strike="noStrike" cap="none">
                <a:solidFill>
                  <a:schemeClr val="dk1"/>
                </a:solidFill>
                <a:latin typeface="Arial"/>
                <a:ea typeface="Arial"/>
                <a:cs typeface="Arial"/>
                <a:sym typeface="Arial"/>
              </a:defRPr>
            </a:lvl9pPr>
          </a:lstStyle>
          <a:p>
            <a:endParaRPr/>
          </a:p>
        </p:txBody>
      </p:sp>
      <p:sp>
        <p:nvSpPr>
          <p:cNvPr id="120" name="Shape 120"/>
          <p:cNvSpPr txBox="1">
            <a:spLocks noGrp="1"/>
          </p:cNvSpPr>
          <p:nvPr>
            <p:ph type="body" idx="1"/>
          </p:nvPr>
        </p:nvSpPr>
        <p:spPr>
          <a:xfrm>
            <a:off x="563833" y="1638457"/>
            <a:ext cx="4022375" cy="4487706"/>
          </a:xfrm>
          <a:prstGeom prst="rect">
            <a:avLst/>
          </a:prstGeom>
          <a:noFill/>
          <a:ln>
            <a:noFill/>
          </a:ln>
        </p:spPr>
        <p:txBody>
          <a:bodyPr lIns="91425" tIns="91425" rIns="91425" bIns="91425" anchor="t" anchorCtr="0"/>
          <a:lstStyle>
            <a:lvl1pPr marL="342900" marR="0" lvl="0" indent="-342900" algn="l" rtl="0">
              <a:spcBef>
                <a:spcPts val="1363"/>
              </a:spcBef>
              <a:spcAft>
                <a:spcPts val="0"/>
              </a:spcAft>
              <a:buNone/>
              <a:defRPr sz="1600" b="0" i="0" u="none" strike="noStrike" cap="none">
                <a:solidFill>
                  <a:srgbClr val="31316D"/>
                </a:solidFill>
                <a:latin typeface="Roboto"/>
                <a:ea typeface="Roboto"/>
                <a:cs typeface="Roboto"/>
                <a:sym typeface="Roboto"/>
              </a:defRPr>
            </a:lvl1pPr>
            <a:lvl2pPr marL="20638" marR="0" lvl="1" indent="75882" algn="l" rtl="0">
              <a:spcBef>
                <a:spcPts val="75"/>
              </a:spcBef>
              <a:spcAft>
                <a:spcPts val="0"/>
              </a:spcAft>
              <a:buClr>
                <a:srgbClr val="31316D"/>
              </a:buClr>
              <a:buSzPct val="95000"/>
              <a:buFont typeface="Roboto"/>
              <a:buChar char="•"/>
              <a:defRPr sz="1600" b="0" i="0" u="none" strike="noStrike" cap="none">
                <a:solidFill>
                  <a:srgbClr val="31316D"/>
                </a:solidFill>
                <a:latin typeface="Roboto"/>
                <a:ea typeface="Roboto"/>
                <a:cs typeface="Roboto"/>
                <a:sym typeface="Roboto"/>
              </a:defRPr>
            </a:lvl2pPr>
            <a:lvl3pPr marL="747713" marR="0" lvl="2" indent="-160591" algn="l" rtl="0">
              <a:spcBef>
                <a:spcPts val="280"/>
              </a:spcBef>
              <a:spcAft>
                <a:spcPts val="0"/>
              </a:spcAft>
              <a:buClr>
                <a:srgbClr val="31316D"/>
              </a:buClr>
              <a:buSzPct val="89000"/>
              <a:buFont typeface="Merriweather Sans"/>
              <a:buChar char="▶"/>
              <a:defRPr sz="1400" b="0" i="0" u="none" strike="noStrike" cap="none">
                <a:solidFill>
                  <a:srgbClr val="31316D"/>
                </a:solidFill>
                <a:latin typeface="Roboto"/>
                <a:ea typeface="Roboto"/>
                <a:cs typeface="Roboto"/>
                <a:sym typeface="Roboto"/>
              </a:defRPr>
            </a:lvl3pPr>
            <a:lvl4pPr marL="1096963" marR="0" lvl="3" indent="-144462" algn="l" rtl="0">
              <a:spcBef>
                <a:spcPts val="280"/>
              </a:spcBef>
              <a:spcAft>
                <a:spcPts val="0"/>
              </a:spcAft>
              <a:buClr>
                <a:srgbClr val="31A31A"/>
              </a:buClr>
              <a:buSzPct val="100000"/>
              <a:buFont typeface="Arial"/>
              <a:buChar char="–"/>
              <a:defRPr sz="1400" b="0" i="0" u="none" strike="noStrike" cap="none">
                <a:solidFill>
                  <a:srgbClr val="31A31A"/>
                </a:solidFill>
                <a:latin typeface="Roboto"/>
                <a:ea typeface="Roboto"/>
                <a:cs typeface="Roboto"/>
                <a:sym typeface="Roboto"/>
              </a:defRPr>
            </a:lvl4pPr>
            <a:lvl5pPr marL="1627188" marR="0" lvl="4" indent="-141288" algn="l" rtl="0">
              <a:spcBef>
                <a:spcPts val="280"/>
              </a:spcBef>
              <a:spcAft>
                <a:spcPts val="0"/>
              </a:spcAft>
              <a:buClr>
                <a:srgbClr val="31A31A"/>
              </a:buClr>
              <a:buSzPct val="100000"/>
              <a:buFont typeface="Arial"/>
              <a:buChar char="»"/>
              <a:defRPr sz="1400" b="0" i="0" u="none" strike="noStrike" cap="none">
                <a:solidFill>
                  <a:srgbClr val="31A31A"/>
                </a:solidFill>
                <a:latin typeface="Roboto"/>
                <a:ea typeface="Roboto"/>
                <a:cs typeface="Roboto"/>
                <a:sym typeface="Roboto"/>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121" name="Shape 121"/>
          <p:cNvSpPr txBox="1">
            <a:spLocks noGrp="1"/>
          </p:cNvSpPr>
          <p:nvPr>
            <p:ph type="body" idx="2"/>
          </p:nvPr>
        </p:nvSpPr>
        <p:spPr>
          <a:xfrm>
            <a:off x="4771060" y="1638457"/>
            <a:ext cx="4022375" cy="4487706"/>
          </a:xfrm>
          <a:prstGeom prst="rect">
            <a:avLst/>
          </a:prstGeom>
          <a:noFill/>
          <a:ln>
            <a:noFill/>
          </a:ln>
        </p:spPr>
        <p:txBody>
          <a:bodyPr lIns="91425" tIns="91425" rIns="91425" bIns="91425" anchor="t" anchorCtr="0"/>
          <a:lstStyle>
            <a:lvl1pPr marL="342900" marR="0" lvl="0" indent="-342900" algn="l" rtl="0">
              <a:spcBef>
                <a:spcPts val="1363"/>
              </a:spcBef>
              <a:spcAft>
                <a:spcPts val="0"/>
              </a:spcAft>
              <a:buNone/>
              <a:defRPr sz="1600" b="0" i="0" u="none" strike="noStrike" cap="none">
                <a:solidFill>
                  <a:srgbClr val="31316D"/>
                </a:solidFill>
                <a:latin typeface="Roboto"/>
                <a:ea typeface="Roboto"/>
                <a:cs typeface="Roboto"/>
                <a:sym typeface="Roboto"/>
              </a:defRPr>
            </a:lvl1pPr>
            <a:lvl2pPr marL="20638" marR="0" lvl="1" indent="75882" algn="l" rtl="0">
              <a:spcBef>
                <a:spcPts val="75"/>
              </a:spcBef>
              <a:spcAft>
                <a:spcPts val="0"/>
              </a:spcAft>
              <a:buClr>
                <a:srgbClr val="31316D"/>
              </a:buClr>
              <a:buSzPct val="95000"/>
              <a:buFont typeface="Roboto"/>
              <a:buChar char="•"/>
              <a:defRPr sz="1600" b="0" i="0" u="none" strike="noStrike" cap="none">
                <a:solidFill>
                  <a:srgbClr val="31316D"/>
                </a:solidFill>
                <a:latin typeface="Roboto"/>
                <a:ea typeface="Roboto"/>
                <a:cs typeface="Roboto"/>
                <a:sym typeface="Roboto"/>
              </a:defRPr>
            </a:lvl2pPr>
            <a:lvl3pPr marL="747713" marR="0" lvl="2" indent="-160591" algn="l" rtl="0">
              <a:spcBef>
                <a:spcPts val="280"/>
              </a:spcBef>
              <a:spcAft>
                <a:spcPts val="0"/>
              </a:spcAft>
              <a:buClr>
                <a:srgbClr val="31316D"/>
              </a:buClr>
              <a:buSzPct val="89000"/>
              <a:buFont typeface="Merriweather Sans"/>
              <a:buChar char="▶"/>
              <a:defRPr sz="1400" b="0" i="0" u="none" strike="noStrike" cap="none">
                <a:solidFill>
                  <a:srgbClr val="31316D"/>
                </a:solidFill>
                <a:latin typeface="Roboto"/>
                <a:ea typeface="Roboto"/>
                <a:cs typeface="Roboto"/>
                <a:sym typeface="Roboto"/>
              </a:defRPr>
            </a:lvl3pPr>
            <a:lvl4pPr marL="1096963" marR="0" lvl="3" indent="-144462" algn="l" rtl="0">
              <a:spcBef>
                <a:spcPts val="280"/>
              </a:spcBef>
              <a:spcAft>
                <a:spcPts val="0"/>
              </a:spcAft>
              <a:buClr>
                <a:srgbClr val="31A31A"/>
              </a:buClr>
              <a:buSzPct val="100000"/>
              <a:buFont typeface="Arial"/>
              <a:buChar char="–"/>
              <a:defRPr sz="1400" b="0" i="0" u="none" strike="noStrike" cap="none">
                <a:solidFill>
                  <a:srgbClr val="31A31A"/>
                </a:solidFill>
                <a:latin typeface="Roboto"/>
                <a:ea typeface="Roboto"/>
                <a:cs typeface="Roboto"/>
                <a:sym typeface="Roboto"/>
              </a:defRPr>
            </a:lvl4pPr>
            <a:lvl5pPr marL="1627188" marR="0" lvl="4" indent="-141288" algn="l" rtl="0">
              <a:spcBef>
                <a:spcPts val="280"/>
              </a:spcBef>
              <a:spcAft>
                <a:spcPts val="0"/>
              </a:spcAft>
              <a:buClr>
                <a:srgbClr val="31A31A"/>
              </a:buClr>
              <a:buSzPct val="100000"/>
              <a:buFont typeface="Arial"/>
              <a:buChar char="»"/>
              <a:defRPr sz="1400" b="0" i="0" u="none" strike="noStrike" cap="none">
                <a:solidFill>
                  <a:srgbClr val="31A31A"/>
                </a:solidFill>
                <a:latin typeface="Roboto"/>
                <a:ea typeface="Roboto"/>
                <a:cs typeface="Roboto"/>
                <a:sym typeface="Roboto"/>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122" name="Shape 122"/>
          <p:cNvSpPr txBox="1">
            <a:spLocks noGrp="1"/>
          </p:cNvSpPr>
          <p:nvPr>
            <p:ph type="dt" idx="10"/>
          </p:nvPr>
        </p:nvSpPr>
        <p:spPr>
          <a:xfrm>
            <a:off x="563562"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123" name="Shape 123"/>
          <p:cNvSpPr txBox="1">
            <a:spLocks noGrp="1"/>
          </p:cNvSpPr>
          <p:nvPr>
            <p:ph type="ftr" idx="11"/>
          </p:nvPr>
        </p:nvSpPr>
        <p:spPr>
          <a:xfrm>
            <a:off x="3230561" y="6356350"/>
            <a:ext cx="2895600"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124" name="Shape 124"/>
          <p:cNvSpPr txBox="1">
            <a:spLocks noGrp="1"/>
          </p:cNvSpPr>
          <p:nvPr>
            <p:ph type="sldNum" idx="12"/>
          </p:nvPr>
        </p:nvSpPr>
        <p:spPr>
          <a:xfrm>
            <a:off x="6659561"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31316D"/>
              </a:buClr>
              <a:buSzPct val="25000"/>
              <a:buFont typeface="Roboto"/>
              <a:buNone/>
            </a:pPr>
            <a:fld id="{00000000-1234-1234-1234-123412341234}" type="slidenum">
              <a:rPr lang="en-US" sz="900" b="0" i="0" u="none">
                <a:solidFill>
                  <a:srgbClr val="31316D"/>
                </a:solidFill>
                <a:latin typeface="Roboto"/>
                <a:ea typeface="Roboto"/>
                <a:cs typeface="Roboto"/>
                <a:sym typeface="Roboto"/>
              </a:rPr>
              <a:pPr marL="0" marR="0" lvl="0" indent="0" algn="r" rtl="0">
                <a:lnSpc>
                  <a:spcPct val="100000"/>
                </a:lnSpc>
                <a:spcBef>
                  <a:spcPts val="0"/>
                </a:spcBef>
                <a:spcAft>
                  <a:spcPts val="0"/>
                </a:spcAft>
                <a:buClr>
                  <a:srgbClr val="31316D"/>
                </a:buClr>
                <a:buSzPct val="25000"/>
                <a:buFont typeface="Roboto"/>
                <a:buNone/>
              </a:pPr>
              <a:t>‹#›</a:t>
            </a:fld>
            <a:endParaRPr lang="en-US" sz="900" b="0" i="0" u="none">
              <a:solidFill>
                <a:srgbClr val="31316D"/>
              </a:solidFill>
              <a:latin typeface="Roboto"/>
              <a:ea typeface="Roboto"/>
              <a:cs typeface="Roboto"/>
              <a:sym typeface="Roboto"/>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Pealkiri_2veergu_pealkirjadega">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563562" y="274637"/>
            <a:ext cx="6202362" cy="11430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3200" b="0" i="0" u="none" strike="noStrike" cap="none">
                <a:solidFill>
                  <a:srgbClr val="31316D"/>
                </a:solidFill>
                <a:latin typeface="Roboto"/>
                <a:ea typeface="Roboto"/>
                <a:cs typeface="Roboto"/>
                <a:sym typeface="Roboto"/>
              </a:defRPr>
            </a:lvl1pPr>
            <a:lvl2pPr marL="0" marR="0" lvl="1" indent="0" algn="l" rtl="0">
              <a:spcBef>
                <a:spcPts val="0"/>
              </a:spcBef>
              <a:spcAft>
                <a:spcPts val="0"/>
              </a:spcAft>
              <a:buNone/>
              <a:defRPr sz="3200" b="0" i="0" u="none" strike="noStrike" cap="none">
                <a:solidFill>
                  <a:srgbClr val="31316D"/>
                </a:solidFill>
                <a:latin typeface="Roboto"/>
                <a:ea typeface="Roboto"/>
                <a:cs typeface="Roboto"/>
                <a:sym typeface="Roboto"/>
              </a:defRPr>
            </a:lvl2pPr>
            <a:lvl3pPr marL="0" marR="0" lvl="2" indent="0" algn="l" rtl="0">
              <a:spcBef>
                <a:spcPts val="0"/>
              </a:spcBef>
              <a:spcAft>
                <a:spcPts val="0"/>
              </a:spcAft>
              <a:buNone/>
              <a:defRPr sz="3200" b="0" i="0" u="none" strike="noStrike" cap="none">
                <a:solidFill>
                  <a:srgbClr val="31316D"/>
                </a:solidFill>
                <a:latin typeface="Roboto"/>
                <a:ea typeface="Roboto"/>
                <a:cs typeface="Roboto"/>
                <a:sym typeface="Roboto"/>
              </a:defRPr>
            </a:lvl3pPr>
            <a:lvl4pPr marL="0" marR="0" lvl="3" indent="0" algn="l" rtl="0">
              <a:spcBef>
                <a:spcPts val="0"/>
              </a:spcBef>
              <a:spcAft>
                <a:spcPts val="0"/>
              </a:spcAft>
              <a:buNone/>
              <a:defRPr sz="3200" b="0" i="0" u="none" strike="noStrike" cap="none">
                <a:solidFill>
                  <a:srgbClr val="31316D"/>
                </a:solidFill>
                <a:latin typeface="Roboto"/>
                <a:ea typeface="Roboto"/>
                <a:cs typeface="Roboto"/>
                <a:sym typeface="Roboto"/>
              </a:defRPr>
            </a:lvl4pPr>
            <a:lvl5pPr marL="0" marR="0" lvl="4" indent="0" algn="l" rtl="0">
              <a:spcBef>
                <a:spcPts val="0"/>
              </a:spcBef>
              <a:spcAft>
                <a:spcPts val="0"/>
              </a:spcAft>
              <a:buNone/>
              <a:defRPr sz="3200" b="0" i="0" u="none" strike="noStrike" cap="none">
                <a:solidFill>
                  <a:srgbClr val="31316D"/>
                </a:solidFill>
                <a:latin typeface="Roboto"/>
                <a:ea typeface="Roboto"/>
                <a:cs typeface="Roboto"/>
                <a:sym typeface="Roboto"/>
              </a:defRPr>
            </a:lvl5pPr>
            <a:lvl6pPr marL="457200" marR="0" lvl="5" indent="0" algn="l" rtl="0">
              <a:spcBef>
                <a:spcPts val="0"/>
              </a:spcBef>
              <a:spcAft>
                <a:spcPts val="0"/>
              </a:spcAft>
              <a:buNone/>
              <a:defRPr sz="4400" b="0" i="0" u="none" strike="noStrike" cap="none">
                <a:solidFill>
                  <a:schemeClr val="dk1"/>
                </a:solidFill>
                <a:latin typeface="Arial"/>
                <a:ea typeface="Arial"/>
                <a:cs typeface="Arial"/>
                <a:sym typeface="Arial"/>
              </a:defRPr>
            </a:lvl6pPr>
            <a:lvl7pPr marL="914400" marR="0" lvl="6" indent="0" algn="l" rtl="0">
              <a:spcBef>
                <a:spcPts val="0"/>
              </a:spcBef>
              <a:spcAft>
                <a:spcPts val="0"/>
              </a:spcAft>
              <a:buNone/>
              <a:defRPr sz="4400" b="0" i="0" u="none" strike="noStrike" cap="none">
                <a:solidFill>
                  <a:schemeClr val="dk1"/>
                </a:solidFill>
                <a:latin typeface="Arial"/>
                <a:ea typeface="Arial"/>
                <a:cs typeface="Arial"/>
                <a:sym typeface="Arial"/>
              </a:defRPr>
            </a:lvl7pPr>
            <a:lvl8pPr marL="1371600" marR="0" lvl="7" indent="0" algn="l" rtl="0">
              <a:spcBef>
                <a:spcPts val="0"/>
              </a:spcBef>
              <a:spcAft>
                <a:spcPts val="0"/>
              </a:spcAft>
              <a:buNone/>
              <a:defRPr sz="4400" b="0" i="0" u="none" strike="noStrike" cap="none">
                <a:solidFill>
                  <a:schemeClr val="dk1"/>
                </a:solidFill>
                <a:latin typeface="Arial"/>
                <a:ea typeface="Arial"/>
                <a:cs typeface="Arial"/>
                <a:sym typeface="Arial"/>
              </a:defRPr>
            </a:lvl8pPr>
            <a:lvl9pPr marL="1828800" marR="0" lvl="8" indent="0" algn="l" rtl="0">
              <a:spcBef>
                <a:spcPts val="0"/>
              </a:spcBef>
              <a:spcAft>
                <a:spcPts val="0"/>
              </a:spcAft>
              <a:buNone/>
              <a:defRPr sz="4400" b="0" i="0" u="none" strike="noStrike" cap="none">
                <a:solidFill>
                  <a:schemeClr val="dk1"/>
                </a:solidFill>
                <a:latin typeface="Arial"/>
                <a:ea typeface="Arial"/>
                <a:cs typeface="Arial"/>
                <a:sym typeface="Arial"/>
              </a:defRPr>
            </a:lvl9pPr>
          </a:lstStyle>
          <a:p>
            <a:endParaRPr/>
          </a:p>
        </p:txBody>
      </p:sp>
      <p:sp>
        <p:nvSpPr>
          <p:cNvPr id="127" name="Shape 127"/>
          <p:cNvSpPr txBox="1">
            <a:spLocks noGrp="1"/>
          </p:cNvSpPr>
          <p:nvPr>
            <p:ph type="body" idx="1"/>
          </p:nvPr>
        </p:nvSpPr>
        <p:spPr>
          <a:xfrm>
            <a:off x="546020" y="1657847"/>
            <a:ext cx="4040187" cy="833768"/>
          </a:xfrm>
          <a:prstGeom prst="rect">
            <a:avLst/>
          </a:prstGeom>
          <a:noFill/>
          <a:ln>
            <a:noFill/>
          </a:ln>
        </p:spPr>
        <p:txBody>
          <a:bodyPr lIns="91425" tIns="91425" rIns="91425" bIns="91425" anchor="t" anchorCtr="0"/>
          <a:lstStyle>
            <a:lvl1pPr marL="0" marR="0" lvl="0" indent="0" algn="l" rtl="0">
              <a:spcBef>
                <a:spcPts val="1363"/>
              </a:spcBef>
              <a:spcAft>
                <a:spcPts val="0"/>
              </a:spcAft>
              <a:buClr>
                <a:srgbClr val="31A31A"/>
              </a:buClr>
              <a:buFont typeface="Roboto"/>
              <a:buNone/>
              <a:defRPr sz="2400" b="0" i="0" u="none" strike="noStrike" cap="none">
                <a:solidFill>
                  <a:srgbClr val="31316D"/>
                </a:solidFill>
                <a:latin typeface="Roboto"/>
                <a:ea typeface="Roboto"/>
                <a:cs typeface="Roboto"/>
                <a:sym typeface="Roboto"/>
              </a:defRPr>
            </a:lvl1pPr>
            <a:lvl2pPr marL="457200" marR="0" lvl="1" indent="0" algn="l" rtl="0">
              <a:spcBef>
                <a:spcPts val="75"/>
              </a:spcBef>
              <a:spcAft>
                <a:spcPts val="0"/>
              </a:spcAft>
              <a:buClr>
                <a:srgbClr val="31316D"/>
              </a:buClr>
              <a:buFont typeface="Roboto"/>
              <a:buNone/>
              <a:defRPr sz="2000" b="1" i="0" u="none" strike="noStrike" cap="none">
                <a:solidFill>
                  <a:srgbClr val="31316D"/>
                </a:solidFill>
                <a:latin typeface="Roboto"/>
                <a:ea typeface="Roboto"/>
                <a:cs typeface="Roboto"/>
                <a:sym typeface="Roboto"/>
              </a:defRPr>
            </a:lvl2pPr>
            <a:lvl3pPr marL="914400" marR="0" lvl="2" indent="0" algn="l" rtl="0">
              <a:spcBef>
                <a:spcPts val="360"/>
              </a:spcBef>
              <a:spcAft>
                <a:spcPts val="0"/>
              </a:spcAft>
              <a:buClr>
                <a:srgbClr val="31316D"/>
              </a:buClr>
              <a:buFont typeface="Merriweather Sans"/>
              <a:buNone/>
              <a:defRPr sz="1800" b="1" i="0" u="none" strike="noStrike" cap="none">
                <a:solidFill>
                  <a:srgbClr val="31316D"/>
                </a:solidFill>
                <a:latin typeface="Roboto"/>
                <a:ea typeface="Roboto"/>
                <a:cs typeface="Roboto"/>
                <a:sym typeface="Roboto"/>
              </a:defRPr>
            </a:lvl3pPr>
            <a:lvl4pPr marL="1371600" marR="0" lvl="3" indent="0" algn="l" rtl="0">
              <a:spcBef>
                <a:spcPts val="320"/>
              </a:spcBef>
              <a:spcAft>
                <a:spcPts val="0"/>
              </a:spcAft>
              <a:buClr>
                <a:srgbClr val="31A31A"/>
              </a:buClr>
              <a:buFont typeface="Arial"/>
              <a:buNone/>
              <a:defRPr sz="1600" b="1" i="0" u="none" strike="noStrike" cap="none">
                <a:solidFill>
                  <a:srgbClr val="31A31A"/>
                </a:solidFill>
                <a:latin typeface="Roboto"/>
                <a:ea typeface="Roboto"/>
                <a:cs typeface="Roboto"/>
                <a:sym typeface="Roboto"/>
              </a:defRPr>
            </a:lvl4pPr>
            <a:lvl5pPr marL="1828800" marR="0" lvl="4" indent="0" algn="l" rtl="0">
              <a:spcBef>
                <a:spcPts val="320"/>
              </a:spcBef>
              <a:spcAft>
                <a:spcPts val="0"/>
              </a:spcAft>
              <a:buClr>
                <a:srgbClr val="31A31A"/>
              </a:buClr>
              <a:buFont typeface="Arial"/>
              <a:buNone/>
              <a:defRPr sz="1600" b="1" i="0" u="none" strike="noStrike" cap="none">
                <a:solidFill>
                  <a:srgbClr val="31A31A"/>
                </a:solidFill>
                <a:latin typeface="Roboto"/>
                <a:ea typeface="Roboto"/>
                <a:cs typeface="Roboto"/>
                <a:sym typeface="Roboto"/>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128" name="Shape 128"/>
          <p:cNvSpPr txBox="1">
            <a:spLocks noGrp="1"/>
          </p:cNvSpPr>
          <p:nvPr>
            <p:ph type="body" idx="2"/>
          </p:nvPr>
        </p:nvSpPr>
        <p:spPr>
          <a:xfrm>
            <a:off x="563833" y="2685516"/>
            <a:ext cx="4022375" cy="3440646"/>
          </a:xfrm>
          <a:prstGeom prst="rect">
            <a:avLst/>
          </a:prstGeom>
          <a:noFill/>
          <a:ln>
            <a:noFill/>
          </a:ln>
        </p:spPr>
        <p:txBody>
          <a:bodyPr lIns="91425" tIns="91425" rIns="91425" bIns="91425" anchor="t" anchorCtr="0"/>
          <a:lstStyle>
            <a:lvl1pPr marL="342900" marR="0" lvl="0" indent="-342900" algn="l" rtl="0">
              <a:spcBef>
                <a:spcPts val="1363"/>
              </a:spcBef>
              <a:spcAft>
                <a:spcPts val="0"/>
              </a:spcAft>
              <a:buNone/>
              <a:defRPr sz="1600" b="0" i="0" u="none" strike="noStrike" cap="none">
                <a:solidFill>
                  <a:srgbClr val="31316D"/>
                </a:solidFill>
                <a:latin typeface="Roboto"/>
                <a:ea typeface="Roboto"/>
                <a:cs typeface="Roboto"/>
                <a:sym typeface="Roboto"/>
              </a:defRPr>
            </a:lvl1pPr>
            <a:lvl2pPr marL="20638" marR="0" lvl="1" indent="75882" algn="l" rtl="0">
              <a:spcBef>
                <a:spcPts val="75"/>
              </a:spcBef>
              <a:spcAft>
                <a:spcPts val="0"/>
              </a:spcAft>
              <a:buClr>
                <a:srgbClr val="31316D"/>
              </a:buClr>
              <a:buSzPct val="95000"/>
              <a:buFont typeface="Roboto"/>
              <a:buChar char="•"/>
              <a:defRPr sz="1600" b="0" i="0" u="none" strike="noStrike" cap="none">
                <a:solidFill>
                  <a:srgbClr val="31316D"/>
                </a:solidFill>
                <a:latin typeface="Roboto"/>
                <a:ea typeface="Roboto"/>
                <a:cs typeface="Roboto"/>
                <a:sym typeface="Roboto"/>
              </a:defRPr>
            </a:lvl2pPr>
            <a:lvl3pPr marL="747713" marR="0" lvl="2" indent="-160591" algn="l" rtl="0">
              <a:spcBef>
                <a:spcPts val="280"/>
              </a:spcBef>
              <a:spcAft>
                <a:spcPts val="0"/>
              </a:spcAft>
              <a:buClr>
                <a:srgbClr val="31316D"/>
              </a:buClr>
              <a:buSzPct val="89000"/>
              <a:buFont typeface="Merriweather Sans"/>
              <a:buChar char="▶"/>
              <a:defRPr sz="1400" b="0" i="0" u="none" strike="noStrike" cap="none">
                <a:solidFill>
                  <a:srgbClr val="31316D"/>
                </a:solidFill>
                <a:latin typeface="Roboto"/>
                <a:ea typeface="Roboto"/>
                <a:cs typeface="Roboto"/>
                <a:sym typeface="Roboto"/>
              </a:defRPr>
            </a:lvl3pPr>
            <a:lvl4pPr marL="1096963" marR="0" lvl="3" indent="-144462" algn="l" rtl="0">
              <a:spcBef>
                <a:spcPts val="280"/>
              </a:spcBef>
              <a:spcAft>
                <a:spcPts val="0"/>
              </a:spcAft>
              <a:buClr>
                <a:srgbClr val="31A31A"/>
              </a:buClr>
              <a:buSzPct val="100000"/>
              <a:buFont typeface="Arial"/>
              <a:buChar char="–"/>
              <a:defRPr sz="1400" b="0" i="0" u="none" strike="noStrike" cap="none">
                <a:solidFill>
                  <a:srgbClr val="31A31A"/>
                </a:solidFill>
                <a:latin typeface="Roboto"/>
                <a:ea typeface="Roboto"/>
                <a:cs typeface="Roboto"/>
                <a:sym typeface="Roboto"/>
              </a:defRPr>
            </a:lvl4pPr>
            <a:lvl5pPr marL="1627188" marR="0" lvl="4" indent="-141288" algn="l" rtl="0">
              <a:spcBef>
                <a:spcPts val="280"/>
              </a:spcBef>
              <a:spcAft>
                <a:spcPts val="0"/>
              </a:spcAft>
              <a:buClr>
                <a:srgbClr val="31A31A"/>
              </a:buClr>
              <a:buSzPct val="100000"/>
              <a:buFont typeface="Arial"/>
              <a:buChar char="»"/>
              <a:defRPr sz="1400" b="0" i="0" u="none" strike="noStrike" cap="none">
                <a:solidFill>
                  <a:srgbClr val="31A31A"/>
                </a:solidFill>
                <a:latin typeface="Roboto"/>
                <a:ea typeface="Roboto"/>
                <a:cs typeface="Roboto"/>
                <a:sym typeface="Roboto"/>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129" name="Shape 129"/>
          <p:cNvSpPr txBox="1">
            <a:spLocks noGrp="1"/>
          </p:cNvSpPr>
          <p:nvPr>
            <p:ph type="body" idx="3"/>
          </p:nvPr>
        </p:nvSpPr>
        <p:spPr>
          <a:xfrm>
            <a:off x="4753246" y="1657847"/>
            <a:ext cx="4040187" cy="833768"/>
          </a:xfrm>
          <a:prstGeom prst="rect">
            <a:avLst/>
          </a:prstGeom>
          <a:noFill/>
          <a:ln>
            <a:noFill/>
          </a:ln>
        </p:spPr>
        <p:txBody>
          <a:bodyPr lIns="91425" tIns="91425" rIns="91425" bIns="91425" anchor="t" anchorCtr="0"/>
          <a:lstStyle>
            <a:lvl1pPr marL="0" marR="0" lvl="0" indent="0" algn="l" rtl="0">
              <a:spcBef>
                <a:spcPts val="1363"/>
              </a:spcBef>
              <a:spcAft>
                <a:spcPts val="0"/>
              </a:spcAft>
              <a:buClr>
                <a:srgbClr val="31A31A"/>
              </a:buClr>
              <a:buFont typeface="Roboto"/>
              <a:buNone/>
              <a:defRPr sz="2400" b="0" i="0" u="none" strike="noStrike" cap="none">
                <a:solidFill>
                  <a:srgbClr val="31316D"/>
                </a:solidFill>
                <a:latin typeface="Roboto"/>
                <a:ea typeface="Roboto"/>
                <a:cs typeface="Roboto"/>
                <a:sym typeface="Roboto"/>
              </a:defRPr>
            </a:lvl1pPr>
            <a:lvl2pPr marL="457200" marR="0" lvl="1" indent="0" algn="l" rtl="0">
              <a:spcBef>
                <a:spcPts val="75"/>
              </a:spcBef>
              <a:spcAft>
                <a:spcPts val="0"/>
              </a:spcAft>
              <a:buClr>
                <a:srgbClr val="31316D"/>
              </a:buClr>
              <a:buFont typeface="Roboto"/>
              <a:buNone/>
              <a:defRPr sz="2000" b="1" i="0" u="none" strike="noStrike" cap="none">
                <a:solidFill>
                  <a:srgbClr val="31316D"/>
                </a:solidFill>
                <a:latin typeface="Roboto"/>
                <a:ea typeface="Roboto"/>
                <a:cs typeface="Roboto"/>
                <a:sym typeface="Roboto"/>
              </a:defRPr>
            </a:lvl2pPr>
            <a:lvl3pPr marL="914400" marR="0" lvl="2" indent="0" algn="l" rtl="0">
              <a:spcBef>
                <a:spcPts val="360"/>
              </a:spcBef>
              <a:spcAft>
                <a:spcPts val="0"/>
              </a:spcAft>
              <a:buClr>
                <a:srgbClr val="31316D"/>
              </a:buClr>
              <a:buFont typeface="Merriweather Sans"/>
              <a:buNone/>
              <a:defRPr sz="1800" b="1" i="0" u="none" strike="noStrike" cap="none">
                <a:solidFill>
                  <a:srgbClr val="31316D"/>
                </a:solidFill>
                <a:latin typeface="Roboto"/>
                <a:ea typeface="Roboto"/>
                <a:cs typeface="Roboto"/>
                <a:sym typeface="Roboto"/>
              </a:defRPr>
            </a:lvl3pPr>
            <a:lvl4pPr marL="1371600" marR="0" lvl="3" indent="0" algn="l" rtl="0">
              <a:spcBef>
                <a:spcPts val="320"/>
              </a:spcBef>
              <a:spcAft>
                <a:spcPts val="0"/>
              </a:spcAft>
              <a:buClr>
                <a:srgbClr val="31A31A"/>
              </a:buClr>
              <a:buFont typeface="Arial"/>
              <a:buNone/>
              <a:defRPr sz="1600" b="1" i="0" u="none" strike="noStrike" cap="none">
                <a:solidFill>
                  <a:srgbClr val="31A31A"/>
                </a:solidFill>
                <a:latin typeface="Roboto"/>
                <a:ea typeface="Roboto"/>
                <a:cs typeface="Roboto"/>
                <a:sym typeface="Roboto"/>
              </a:defRPr>
            </a:lvl4pPr>
            <a:lvl5pPr marL="1828800" marR="0" lvl="4" indent="0" algn="l" rtl="0">
              <a:spcBef>
                <a:spcPts val="320"/>
              </a:spcBef>
              <a:spcAft>
                <a:spcPts val="0"/>
              </a:spcAft>
              <a:buClr>
                <a:srgbClr val="31A31A"/>
              </a:buClr>
              <a:buFont typeface="Arial"/>
              <a:buNone/>
              <a:defRPr sz="1600" b="1" i="0" u="none" strike="noStrike" cap="none">
                <a:solidFill>
                  <a:srgbClr val="31A31A"/>
                </a:solidFill>
                <a:latin typeface="Roboto"/>
                <a:ea typeface="Roboto"/>
                <a:cs typeface="Roboto"/>
                <a:sym typeface="Roboto"/>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130" name="Shape 130"/>
          <p:cNvSpPr txBox="1">
            <a:spLocks noGrp="1"/>
          </p:cNvSpPr>
          <p:nvPr>
            <p:ph type="body" idx="4"/>
          </p:nvPr>
        </p:nvSpPr>
        <p:spPr>
          <a:xfrm>
            <a:off x="4771060" y="2685516"/>
            <a:ext cx="4022375" cy="3440646"/>
          </a:xfrm>
          <a:prstGeom prst="rect">
            <a:avLst/>
          </a:prstGeom>
          <a:noFill/>
          <a:ln>
            <a:noFill/>
          </a:ln>
        </p:spPr>
        <p:txBody>
          <a:bodyPr lIns="91425" tIns="91425" rIns="91425" bIns="91425" anchor="t" anchorCtr="0"/>
          <a:lstStyle>
            <a:lvl1pPr marL="342900" marR="0" lvl="0" indent="-342900" algn="l" rtl="0">
              <a:spcBef>
                <a:spcPts val="1363"/>
              </a:spcBef>
              <a:spcAft>
                <a:spcPts val="0"/>
              </a:spcAft>
              <a:buNone/>
              <a:defRPr sz="1600" b="0" i="0" u="none" strike="noStrike" cap="none">
                <a:solidFill>
                  <a:srgbClr val="31316D"/>
                </a:solidFill>
                <a:latin typeface="Roboto"/>
                <a:ea typeface="Roboto"/>
                <a:cs typeface="Roboto"/>
                <a:sym typeface="Roboto"/>
              </a:defRPr>
            </a:lvl1pPr>
            <a:lvl2pPr marL="20638" marR="0" lvl="1" indent="75882" algn="l" rtl="0">
              <a:spcBef>
                <a:spcPts val="75"/>
              </a:spcBef>
              <a:spcAft>
                <a:spcPts val="0"/>
              </a:spcAft>
              <a:buClr>
                <a:srgbClr val="31316D"/>
              </a:buClr>
              <a:buSzPct val="95000"/>
              <a:buFont typeface="Roboto"/>
              <a:buChar char="•"/>
              <a:defRPr sz="1600" b="0" i="0" u="none" strike="noStrike" cap="none">
                <a:solidFill>
                  <a:srgbClr val="31316D"/>
                </a:solidFill>
                <a:latin typeface="Roboto"/>
                <a:ea typeface="Roboto"/>
                <a:cs typeface="Roboto"/>
                <a:sym typeface="Roboto"/>
              </a:defRPr>
            </a:lvl2pPr>
            <a:lvl3pPr marL="747713" marR="0" lvl="2" indent="-160591" algn="l" rtl="0">
              <a:spcBef>
                <a:spcPts val="280"/>
              </a:spcBef>
              <a:spcAft>
                <a:spcPts val="0"/>
              </a:spcAft>
              <a:buClr>
                <a:srgbClr val="31316D"/>
              </a:buClr>
              <a:buSzPct val="89000"/>
              <a:buFont typeface="Merriweather Sans"/>
              <a:buChar char="▶"/>
              <a:defRPr sz="1400" b="0" i="0" u="none" strike="noStrike" cap="none">
                <a:solidFill>
                  <a:srgbClr val="31316D"/>
                </a:solidFill>
                <a:latin typeface="Roboto"/>
                <a:ea typeface="Roboto"/>
                <a:cs typeface="Roboto"/>
                <a:sym typeface="Roboto"/>
              </a:defRPr>
            </a:lvl3pPr>
            <a:lvl4pPr marL="1096963" marR="0" lvl="3" indent="-144462" algn="l" rtl="0">
              <a:spcBef>
                <a:spcPts val="280"/>
              </a:spcBef>
              <a:spcAft>
                <a:spcPts val="0"/>
              </a:spcAft>
              <a:buClr>
                <a:srgbClr val="31A31A"/>
              </a:buClr>
              <a:buSzPct val="100000"/>
              <a:buFont typeface="Arial"/>
              <a:buChar char="–"/>
              <a:defRPr sz="1400" b="0" i="0" u="none" strike="noStrike" cap="none">
                <a:solidFill>
                  <a:srgbClr val="31A31A"/>
                </a:solidFill>
                <a:latin typeface="Roboto"/>
                <a:ea typeface="Roboto"/>
                <a:cs typeface="Roboto"/>
                <a:sym typeface="Roboto"/>
              </a:defRPr>
            </a:lvl4pPr>
            <a:lvl5pPr marL="1627188" marR="0" lvl="4" indent="-141288" algn="l" rtl="0">
              <a:spcBef>
                <a:spcPts val="280"/>
              </a:spcBef>
              <a:spcAft>
                <a:spcPts val="0"/>
              </a:spcAft>
              <a:buClr>
                <a:srgbClr val="31A31A"/>
              </a:buClr>
              <a:buSzPct val="100000"/>
              <a:buFont typeface="Arial"/>
              <a:buChar char="»"/>
              <a:defRPr sz="1400" b="0" i="0" u="none" strike="noStrike" cap="none">
                <a:solidFill>
                  <a:srgbClr val="31A31A"/>
                </a:solidFill>
                <a:latin typeface="Roboto"/>
                <a:ea typeface="Roboto"/>
                <a:cs typeface="Roboto"/>
                <a:sym typeface="Roboto"/>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131" name="Shape 131"/>
          <p:cNvSpPr txBox="1">
            <a:spLocks noGrp="1"/>
          </p:cNvSpPr>
          <p:nvPr>
            <p:ph type="dt" idx="10"/>
          </p:nvPr>
        </p:nvSpPr>
        <p:spPr>
          <a:xfrm>
            <a:off x="563562"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132" name="Shape 132"/>
          <p:cNvSpPr txBox="1">
            <a:spLocks noGrp="1"/>
          </p:cNvSpPr>
          <p:nvPr>
            <p:ph type="ftr" idx="11"/>
          </p:nvPr>
        </p:nvSpPr>
        <p:spPr>
          <a:xfrm>
            <a:off x="3230561" y="6356350"/>
            <a:ext cx="2895600"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133" name="Shape 133"/>
          <p:cNvSpPr txBox="1">
            <a:spLocks noGrp="1"/>
          </p:cNvSpPr>
          <p:nvPr>
            <p:ph type="sldNum" idx="12"/>
          </p:nvPr>
        </p:nvSpPr>
        <p:spPr>
          <a:xfrm>
            <a:off x="6659561"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31316D"/>
              </a:buClr>
              <a:buSzPct val="25000"/>
              <a:buFont typeface="Roboto"/>
              <a:buNone/>
            </a:pPr>
            <a:fld id="{00000000-1234-1234-1234-123412341234}" type="slidenum">
              <a:rPr lang="en-US" sz="900" b="0" i="0" u="none">
                <a:solidFill>
                  <a:srgbClr val="31316D"/>
                </a:solidFill>
                <a:latin typeface="Roboto"/>
                <a:ea typeface="Roboto"/>
                <a:cs typeface="Roboto"/>
                <a:sym typeface="Roboto"/>
              </a:rPr>
              <a:pPr marL="0" marR="0" lvl="0" indent="0" algn="r" rtl="0">
                <a:lnSpc>
                  <a:spcPct val="100000"/>
                </a:lnSpc>
                <a:spcBef>
                  <a:spcPts val="0"/>
                </a:spcBef>
                <a:spcAft>
                  <a:spcPts val="0"/>
                </a:spcAft>
                <a:buClr>
                  <a:srgbClr val="31316D"/>
                </a:buClr>
                <a:buSzPct val="25000"/>
                <a:buFont typeface="Roboto"/>
                <a:buNone/>
              </a:pPr>
              <a:t>‹#›</a:t>
            </a:fld>
            <a:endParaRPr lang="en-US" sz="900" b="0" i="0" u="none">
              <a:solidFill>
                <a:srgbClr val="31316D"/>
              </a:solidFill>
              <a:latin typeface="Roboto"/>
              <a:ea typeface="Roboto"/>
              <a:cs typeface="Roboto"/>
              <a:sym typeface="Roboto"/>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Vahepealkiri">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563833" y="4397207"/>
            <a:ext cx="8229600" cy="1342234"/>
          </a:xfrm>
          <a:prstGeom prst="rect">
            <a:avLst/>
          </a:prstGeom>
          <a:noFill/>
          <a:ln>
            <a:noFill/>
          </a:ln>
        </p:spPr>
        <p:txBody>
          <a:bodyPr lIns="91425" tIns="91425" rIns="91425" bIns="91425" anchor="t" anchorCtr="0"/>
          <a:lstStyle>
            <a:lvl1pPr marL="0" marR="0" lvl="0" indent="0" algn="l" rtl="0">
              <a:spcBef>
                <a:spcPts val="0"/>
              </a:spcBef>
              <a:spcAft>
                <a:spcPts val="0"/>
              </a:spcAft>
              <a:buNone/>
              <a:defRPr sz="3200" b="0" i="0" u="none" strike="noStrike" cap="none">
                <a:solidFill>
                  <a:srgbClr val="31316D"/>
                </a:solidFill>
                <a:latin typeface="Roboto"/>
                <a:ea typeface="Roboto"/>
                <a:cs typeface="Roboto"/>
                <a:sym typeface="Roboto"/>
              </a:defRPr>
            </a:lvl1pPr>
            <a:lvl2pPr marL="0" marR="0" lvl="1" indent="0" algn="l" rtl="0">
              <a:spcBef>
                <a:spcPts val="0"/>
              </a:spcBef>
              <a:spcAft>
                <a:spcPts val="0"/>
              </a:spcAft>
              <a:buNone/>
              <a:defRPr sz="3200" b="0" i="0" u="none" strike="noStrike" cap="none">
                <a:solidFill>
                  <a:srgbClr val="31316D"/>
                </a:solidFill>
                <a:latin typeface="Roboto"/>
                <a:ea typeface="Roboto"/>
                <a:cs typeface="Roboto"/>
                <a:sym typeface="Roboto"/>
              </a:defRPr>
            </a:lvl2pPr>
            <a:lvl3pPr marL="0" marR="0" lvl="2" indent="0" algn="l" rtl="0">
              <a:spcBef>
                <a:spcPts val="0"/>
              </a:spcBef>
              <a:spcAft>
                <a:spcPts val="0"/>
              </a:spcAft>
              <a:buNone/>
              <a:defRPr sz="3200" b="0" i="0" u="none" strike="noStrike" cap="none">
                <a:solidFill>
                  <a:srgbClr val="31316D"/>
                </a:solidFill>
                <a:latin typeface="Roboto"/>
                <a:ea typeface="Roboto"/>
                <a:cs typeface="Roboto"/>
                <a:sym typeface="Roboto"/>
              </a:defRPr>
            </a:lvl3pPr>
            <a:lvl4pPr marL="0" marR="0" lvl="3" indent="0" algn="l" rtl="0">
              <a:spcBef>
                <a:spcPts val="0"/>
              </a:spcBef>
              <a:spcAft>
                <a:spcPts val="0"/>
              </a:spcAft>
              <a:buNone/>
              <a:defRPr sz="3200" b="0" i="0" u="none" strike="noStrike" cap="none">
                <a:solidFill>
                  <a:srgbClr val="31316D"/>
                </a:solidFill>
                <a:latin typeface="Roboto"/>
                <a:ea typeface="Roboto"/>
                <a:cs typeface="Roboto"/>
                <a:sym typeface="Roboto"/>
              </a:defRPr>
            </a:lvl4pPr>
            <a:lvl5pPr marL="0" marR="0" lvl="4" indent="0" algn="l" rtl="0">
              <a:spcBef>
                <a:spcPts val="0"/>
              </a:spcBef>
              <a:spcAft>
                <a:spcPts val="0"/>
              </a:spcAft>
              <a:buNone/>
              <a:defRPr sz="3200" b="0" i="0" u="none" strike="noStrike" cap="none">
                <a:solidFill>
                  <a:srgbClr val="31316D"/>
                </a:solidFill>
                <a:latin typeface="Roboto"/>
                <a:ea typeface="Roboto"/>
                <a:cs typeface="Roboto"/>
                <a:sym typeface="Roboto"/>
              </a:defRPr>
            </a:lvl5pPr>
            <a:lvl6pPr marL="457200" marR="0" lvl="5" indent="0" algn="l" rtl="0">
              <a:spcBef>
                <a:spcPts val="0"/>
              </a:spcBef>
              <a:spcAft>
                <a:spcPts val="0"/>
              </a:spcAft>
              <a:buNone/>
              <a:defRPr sz="4400" b="0" i="0" u="none" strike="noStrike" cap="none">
                <a:solidFill>
                  <a:schemeClr val="dk1"/>
                </a:solidFill>
                <a:latin typeface="Arial"/>
                <a:ea typeface="Arial"/>
                <a:cs typeface="Arial"/>
                <a:sym typeface="Arial"/>
              </a:defRPr>
            </a:lvl6pPr>
            <a:lvl7pPr marL="914400" marR="0" lvl="6" indent="0" algn="l" rtl="0">
              <a:spcBef>
                <a:spcPts val="0"/>
              </a:spcBef>
              <a:spcAft>
                <a:spcPts val="0"/>
              </a:spcAft>
              <a:buNone/>
              <a:defRPr sz="4400" b="0" i="0" u="none" strike="noStrike" cap="none">
                <a:solidFill>
                  <a:schemeClr val="dk1"/>
                </a:solidFill>
                <a:latin typeface="Arial"/>
                <a:ea typeface="Arial"/>
                <a:cs typeface="Arial"/>
                <a:sym typeface="Arial"/>
              </a:defRPr>
            </a:lvl7pPr>
            <a:lvl8pPr marL="1371600" marR="0" lvl="7" indent="0" algn="l" rtl="0">
              <a:spcBef>
                <a:spcPts val="0"/>
              </a:spcBef>
              <a:spcAft>
                <a:spcPts val="0"/>
              </a:spcAft>
              <a:buNone/>
              <a:defRPr sz="4400" b="0" i="0" u="none" strike="noStrike" cap="none">
                <a:solidFill>
                  <a:schemeClr val="dk1"/>
                </a:solidFill>
                <a:latin typeface="Arial"/>
                <a:ea typeface="Arial"/>
                <a:cs typeface="Arial"/>
                <a:sym typeface="Arial"/>
              </a:defRPr>
            </a:lvl8pPr>
            <a:lvl9pPr marL="1828800" marR="0" lvl="8" indent="0" algn="l" rtl="0">
              <a:spcBef>
                <a:spcPts val="0"/>
              </a:spcBef>
              <a:spcAft>
                <a:spcPts val="0"/>
              </a:spcAft>
              <a:buNone/>
              <a:defRPr sz="4400" b="0" i="0" u="none" strike="noStrike" cap="none">
                <a:solidFill>
                  <a:schemeClr val="dk1"/>
                </a:solidFill>
                <a:latin typeface="Arial"/>
                <a:ea typeface="Arial"/>
                <a:cs typeface="Arial"/>
                <a:sym typeface="Arial"/>
              </a:defRPr>
            </a:lvl9pPr>
          </a:lstStyle>
          <a:p>
            <a:endParaRPr/>
          </a:p>
        </p:txBody>
      </p:sp>
      <p:sp>
        <p:nvSpPr>
          <p:cNvPr id="136" name="Shape 136"/>
          <p:cNvSpPr txBox="1">
            <a:spLocks noGrp="1"/>
          </p:cNvSpPr>
          <p:nvPr>
            <p:ph type="dt" idx="10"/>
          </p:nvPr>
        </p:nvSpPr>
        <p:spPr>
          <a:xfrm>
            <a:off x="563562"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137" name="Shape 137"/>
          <p:cNvSpPr txBox="1">
            <a:spLocks noGrp="1"/>
          </p:cNvSpPr>
          <p:nvPr>
            <p:ph type="ftr" idx="11"/>
          </p:nvPr>
        </p:nvSpPr>
        <p:spPr>
          <a:xfrm>
            <a:off x="3230561" y="6356350"/>
            <a:ext cx="2895600"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138" name="Shape 138"/>
          <p:cNvSpPr txBox="1">
            <a:spLocks noGrp="1"/>
          </p:cNvSpPr>
          <p:nvPr>
            <p:ph type="sldNum" idx="12"/>
          </p:nvPr>
        </p:nvSpPr>
        <p:spPr>
          <a:xfrm>
            <a:off x="6659561"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31316D"/>
              </a:buClr>
              <a:buSzPct val="25000"/>
              <a:buFont typeface="Roboto"/>
              <a:buNone/>
            </a:pPr>
            <a:fld id="{00000000-1234-1234-1234-123412341234}" type="slidenum">
              <a:rPr lang="en-US" sz="900" b="0" i="0" u="none">
                <a:solidFill>
                  <a:srgbClr val="31316D"/>
                </a:solidFill>
                <a:latin typeface="Roboto"/>
                <a:ea typeface="Roboto"/>
                <a:cs typeface="Roboto"/>
                <a:sym typeface="Roboto"/>
              </a:rPr>
              <a:pPr marL="0" marR="0" lvl="0" indent="0" algn="r" rtl="0">
                <a:lnSpc>
                  <a:spcPct val="100000"/>
                </a:lnSpc>
                <a:spcBef>
                  <a:spcPts val="0"/>
                </a:spcBef>
                <a:spcAft>
                  <a:spcPts val="0"/>
                </a:spcAft>
                <a:buClr>
                  <a:srgbClr val="31316D"/>
                </a:buClr>
                <a:buSzPct val="25000"/>
                <a:buFont typeface="Roboto"/>
                <a:buNone/>
              </a:pPr>
              <a:t>‹#›</a:t>
            </a:fld>
            <a:endParaRPr lang="en-US" sz="900" b="0" i="0" u="none">
              <a:solidFill>
                <a:srgbClr val="31316D"/>
              </a:solidFill>
              <a:latin typeface="Roboto"/>
              <a:ea typeface="Roboto"/>
              <a:cs typeface="Roboto"/>
              <a:sym typeface="Roboto"/>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Pealkiri_Sisu">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563562" y="274637"/>
            <a:ext cx="6202362" cy="11430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3200" b="0" i="0" u="none" strike="noStrike" cap="none">
                <a:solidFill>
                  <a:srgbClr val="31316D"/>
                </a:solidFill>
                <a:latin typeface="Roboto"/>
                <a:ea typeface="Roboto"/>
                <a:cs typeface="Roboto"/>
                <a:sym typeface="Roboto"/>
              </a:defRPr>
            </a:lvl1pPr>
            <a:lvl2pPr marL="0" marR="0" lvl="1" indent="0" algn="l" rtl="0">
              <a:spcBef>
                <a:spcPts val="0"/>
              </a:spcBef>
              <a:spcAft>
                <a:spcPts val="0"/>
              </a:spcAft>
              <a:buNone/>
              <a:defRPr sz="3200" b="0" i="0" u="none" strike="noStrike" cap="none">
                <a:solidFill>
                  <a:srgbClr val="31316D"/>
                </a:solidFill>
                <a:latin typeface="Roboto"/>
                <a:ea typeface="Roboto"/>
                <a:cs typeface="Roboto"/>
                <a:sym typeface="Roboto"/>
              </a:defRPr>
            </a:lvl2pPr>
            <a:lvl3pPr marL="0" marR="0" lvl="2" indent="0" algn="l" rtl="0">
              <a:spcBef>
                <a:spcPts val="0"/>
              </a:spcBef>
              <a:spcAft>
                <a:spcPts val="0"/>
              </a:spcAft>
              <a:buNone/>
              <a:defRPr sz="3200" b="0" i="0" u="none" strike="noStrike" cap="none">
                <a:solidFill>
                  <a:srgbClr val="31316D"/>
                </a:solidFill>
                <a:latin typeface="Roboto"/>
                <a:ea typeface="Roboto"/>
                <a:cs typeface="Roboto"/>
                <a:sym typeface="Roboto"/>
              </a:defRPr>
            </a:lvl3pPr>
            <a:lvl4pPr marL="0" marR="0" lvl="3" indent="0" algn="l" rtl="0">
              <a:spcBef>
                <a:spcPts val="0"/>
              </a:spcBef>
              <a:spcAft>
                <a:spcPts val="0"/>
              </a:spcAft>
              <a:buNone/>
              <a:defRPr sz="3200" b="0" i="0" u="none" strike="noStrike" cap="none">
                <a:solidFill>
                  <a:srgbClr val="31316D"/>
                </a:solidFill>
                <a:latin typeface="Roboto"/>
                <a:ea typeface="Roboto"/>
                <a:cs typeface="Roboto"/>
                <a:sym typeface="Roboto"/>
              </a:defRPr>
            </a:lvl4pPr>
            <a:lvl5pPr marL="0" marR="0" lvl="4" indent="0" algn="l" rtl="0">
              <a:spcBef>
                <a:spcPts val="0"/>
              </a:spcBef>
              <a:spcAft>
                <a:spcPts val="0"/>
              </a:spcAft>
              <a:buNone/>
              <a:defRPr sz="3200" b="0" i="0" u="none" strike="noStrike" cap="none">
                <a:solidFill>
                  <a:srgbClr val="31316D"/>
                </a:solidFill>
                <a:latin typeface="Roboto"/>
                <a:ea typeface="Roboto"/>
                <a:cs typeface="Roboto"/>
                <a:sym typeface="Roboto"/>
              </a:defRPr>
            </a:lvl5pPr>
            <a:lvl6pPr marL="457200" marR="0" lvl="5" indent="0" algn="l" rtl="0">
              <a:spcBef>
                <a:spcPts val="0"/>
              </a:spcBef>
              <a:spcAft>
                <a:spcPts val="0"/>
              </a:spcAft>
              <a:buNone/>
              <a:defRPr sz="4400" b="0" i="0" u="none" strike="noStrike" cap="none">
                <a:solidFill>
                  <a:schemeClr val="dk1"/>
                </a:solidFill>
                <a:latin typeface="Arial"/>
                <a:ea typeface="Arial"/>
                <a:cs typeface="Arial"/>
                <a:sym typeface="Arial"/>
              </a:defRPr>
            </a:lvl6pPr>
            <a:lvl7pPr marL="914400" marR="0" lvl="6" indent="0" algn="l" rtl="0">
              <a:spcBef>
                <a:spcPts val="0"/>
              </a:spcBef>
              <a:spcAft>
                <a:spcPts val="0"/>
              </a:spcAft>
              <a:buNone/>
              <a:defRPr sz="4400" b="0" i="0" u="none" strike="noStrike" cap="none">
                <a:solidFill>
                  <a:schemeClr val="dk1"/>
                </a:solidFill>
                <a:latin typeface="Arial"/>
                <a:ea typeface="Arial"/>
                <a:cs typeface="Arial"/>
                <a:sym typeface="Arial"/>
              </a:defRPr>
            </a:lvl7pPr>
            <a:lvl8pPr marL="1371600" marR="0" lvl="7" indent="0" algn="l" rtl="0">
              <a:spcBef>
                <a:spcPts val="0"/>
              </a:spcBef>
              <a:spcAft>
                <a:spcPts val="0"/>
              </a:spcAft>
              <a:buNone/>
              <a:defRPr sz="4400" b="0" i="0" u="none" strike="noStrike" cap="none">
                <a:solidFill>
                  <a:schemeClr val="dk1"/>
                </a:solidFill>
                <a:latin typeface="Arial"/>
                <a:ea typeface="Arial"/>
                <a:cs typeface="Arial"/>
                <a:sym typeface="Arial"/>
              </a:defRPr>
            </a:lvl8pPr>
            <a:lvl9pPr marL="1828800" marR="0" lvl="8" indent="0" algn="l" rtl="0">
              <a:spcBef>
                <a:spcPts val="0"/>
              </a:spcBef>
              <a:spcAft>
                <a:spcPts val="0"/>
              </a:spcAft>
              <a:buNone/>
              <a:defRPr sz="4400" b="0" i="0" u="none" strike="noStrike" cap="none">
                <a:solidFill>
                  <a:schemeClr val="dk1"/>
                </a:solidFill>
                <a:latin typeface="Arial"/>
                <a:ea typeface="Arial"/>
                <a:cs typeface="Arial"/>
                <a:sym typeface="Arial"/>
              </a:defRPr>
            </a:lvl9pPr>
          </a:lstStyle>
          <a:p>
            <a:endParaRPr/>
          </a:p>
        </p:txBody>
      </p:sp>
      <p:sp>
        <p:nvSpPr>
          <p:cNvPr id="141" name="Shape 141"/>
          <p:cNvSpPr txBox="1">
            <a:spLocks noGrp="1"/>
          </p:cNvSpPr>
          <p:nvPr>
            <p:ph type="body" idx="1"/>
          </p:nvPr>
        </p:nvSpPr>
        <p:spPr>
          <a:xfrm>
            <a:off x="563562" y="1600200"/>
            <a:ext cx="8229600" cy="4525961"/>
          </a:xfrm>
          <a:prstGeom prst="rect">
            <a:avLst/>
          </a:prstGeom>
          <a:noFill/>
          <a:ln>
            <a:noFill/>
          </a:ln>
        </p:spPr>
        <p:txBody>
          <a:bodyPr lIns="91425" tIns="91425" rIns="91425" bIns="91425" anchor="t" anchorCtr="0"/>
          <a:lstStyle>
            <a:lvl1pPr marL="342900" marR="0" lvl="0" indent="-342900" algn="l" rtl="0">
              <a:spcBef>
                <a:spcPts val="1363"/>
              </a:spcBef>
              <a:spcAft>
                <a:spcPts val="0"/>
              </a:spcAft>
              <a:buNone/>
              <a:defRPr sz="1800" b="0" i="0" u="none" strike="noStrike" cap="none">
                <a:solidFill>
                  <a:srgbClr val="31316D"/>
                </a:solidFill>
                <a:latin typeface="Roboto"/>
                <a:ea typeface="Roboto"/>
                <a:cs typeface="Roboto"/>
                <a:sym typeface="Roboto"/>
              </a:defRPr>
            </a:lvl1pPr>
            <a:lvl2pPr marL="20638" marR="0" lvl="1" indent="87947" algn="l" rtl="0">
              <a:spcBef>
                <a:spcPts val="75"/>
              </a:spcBef>
              <a:spcAft>
                <a:spcPts val="0"/>
              </a:spcAft>
              <a:buClr>
                <a:srgbClr val="31316D"/>
              </a:buClr>
              <a:buSzPct val="95000"/>
              <a:buFont typeface="Roboto"/>
              <a:buChar char="•"/>
              <a:defRPr sz="1800" b="0" i="0" u="none" strike="noStrike" cap="none">
                <a:solidFill>
                  <a:srgbClr val="31316D"/>
                </a:solidFill>
                <a:latin typeface="Roboto"/>
                <a:ea typeface="Roboto"/>
                <a:cs typeface="Roboto"/>
                <a:sym typeface="Roboto"/>
              </a:defRPr>
            </a:lvl2pPr>
            <a:lvl3pPr marL="747713" marR="0" lvl="2" indent="-160591" algn="l" rtl="0">
              <a:spcBef>
                <a:spcPts val="280"/>
              </a:spcBef>
              <a:spcAft>
                <a:spcPts val="0"/>
              </a:spcAft>
              <a:buClr>
                <a:srgbClr val="31316D"/>
              </a:buClr>
              <a:buSzPct val="89000"/>
              <a:buFont typeface="Merriweather Sans"/>
              <a:buChar char="▶"/>
              <a:defRPr sz="1400" b="0" i="0" u="none" strike="noStrike" cap="none">
                <a:solidFill>
                  <a:srgbClr val="31316D"/>
                </a:solidFill>
                <a:latin typeface="Roboto"/>
                <a:ea typeface="Roboto"/>
                <a:cs typeface="Roboto"/>
                <a:sym typeface="Roboto"/>
              </a:defRPr>
            </a:lvl3pPr>
            <a:lvl4pPr marL="1096963" marR="0" lvl="3" indent="-144462" algn="l" rtl="0">
              <a:spcBef>
                <a:spcPts val="280"/>
              </a:spcBef>
              <a:spcAft>
                <a:spcPts val="0"/>
              </a:spcAft>
              <a:buClr>
                <a:srgbClr val="31A31A"/>
              </a:buClr>
              <a:buSzPct val="100000"/>
              <a:buFont typeface="Arial"/>
              <a:buChar char="–"/>
              <a:defRPr sz="1400" b="0" i="0" u="none" strike="noStrike" cap="none">
                <a:solidFill>
                  <a:srgbClr val="31A31A"/>
                </a:solidFill>
                <a:latin typeface="Roboto"/>
                <a:ea typeface="Roboto"/>
                <a:cs typeface="Roboto"/>
                <a:sym typeface="Roboto"/>
              </a:defRPr>
            </a:lvl4pPr>
            <a:lvl5pPr marL="1627188" marR="0" lvl="4" indent="-141288" algn="l" rtl="0">
              <a:spcBef>
                <a:spcPts val="280"/>
              </a:spcBef>
              <a:spcAft>
                <a:spcPts val="0"/>
              </a:spcAft>
              <a:buClr>
                <a:srgbClr val="31A31A"/>
              </a:buClr>
              <a:buSzPct val="100000"/>
              <a:buFont typeface="Arial"/>
              <a:buChar char="»"/>
              <a:defRPr sz="1400" b="0" i="0" u="none" strike="noStrike" cap="none">
                <a:solidFill>
                  <a:srgbClr val="31A31A"/>
                </a:solidFill>
                <a:latin typeface="Roboto"/>
                <a:ea typeface="Roboto"/>
                <a:cs typeface="Roboto"/>
                <a:sym typeface="Roboto"/>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42" name="Shape 142"/>
          <p:cNvSpPr txBox="1">
            <a:spLocks noGrp="1"/>
          </p:cNvSpPr>
          <p:nvPr>
            <p:ph type="dt" idx="10"/>
          </p:nvPr>
        </p:nvSpPr>
        <p:spPr>
          <a:xfrm>
            <a:off x="563562"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143" name="Shape 143"/>
          <p:cNvSpPr txBox="1">
            <a:spLocks noGrp="1"/>
          </p:cNvSpPr>
          <p:nvPr>
            <p:ph type="ftr" idx="11"/>
          </p:nvPr>
        </p:nvSpPr>
        <p:spPr>
          <a:xfrm>
            <a:off x="3230561" y="6356350"/>
            <a:ext cx="2895600"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144" name="Shape 144"/>
          <p:cNvSpPr txBox="1">
            <a:spLocks noGrp="1"/>
          </p:cNvSpPr>
          <p:nvPr>
            <p:ph type="sldNum" idx="12"/>
          </p:nvPr>
        </p:nvSpPr>
        <p:spPr>
          <a:xfrm>
            <a:off x="6659561"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31316D"/>
              </a:buClr>
              <a:buSzPct val="25000"/>
              <a:buFont typeface="Roboto"/>
              <a:buNone/>
            </a:pPr>
            <a:fld id="{00000000-1234-1234-1234-123412341234}" type="slidenum">
              <a:rPr lang="en-US" sz="900" b="0" i="0" u="none">
                <a:solidFill>
                  <a:srgbClr val="31316D"/>
                </a:solidFill>
                <a:latin typeface="Roboto"/>
                <a:ea typeface="Roboto"/>
                <a:cs typeface="Roboto"/>
                <a:sym typeface="Roboto"/>
              </a:rPr>
              <a:pPr marL="0" marR="0" lvl="0" indent="0" algn="r" rtl="0">
                <a:lnSpc>
                  <a:spcPct val="100000"/>
                </a:lnSpc>
                <a:spcBef>
                  <a:spcPts val="0"/>
                </a:spcBef>
                <a:spcAft>
                  <a:spcPts val="0"/>
                </a:spcAft>
                <a:buClr>
                  <a:srgbClr val="31316D"/>
                </a:buClr>
                <a:buSzPct val="25000"/>
                <a:buFont typeface="Roboto"/>
                <a:buNone/>
              </a:pPr>
              <a:t>‹#›</a:t>
            </a:fld>
            <a:endParaRPr lang="en-US" sz="900" b="0" i="0" u="none">
              <a:solidFill>
                <a:srgbClr val="31316D"/>
              </a:solidFill>
              <a:latin typeface="Roboto"/>
              <a:ea typeface="Roboto"/>
              <a:cs typeface="Roboto"/>
              <a:sym typeface="Roboto"/>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Pealkiri_Sisu">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1436308" y="3229708"/>
            <a:ext cx="6280818" cy="11430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3200" b="0" i="0" u="none" strike="noStrike" cap="none">
                <a:solidFill>
                  <a:srgbClr val="31316D"/>
                </a:solidFill>
                <a:latin typeface="Roboto"/>
                <a:ea typeface="Roboto"/>
                <a:cs typeface="Roboto"/>
                <a:sym typeface="Roboto"/>
              </a:defRPr>
            </a:lvl1pPr>
            <a:lvl2pPr marL="0" marR="0" lvl="1" indent="0" algn="l" rtl="0">
              <a:spcBef>
                <a:spcPts val="0"/>
              </a:spcBef>
              <a:spcAft>
                <a:spcPts val="0"/>
              </a:spcAft>
              <a:buNone/>
              <a:defRPr sz="3200" b="0" i="0" u="none" strike="noStrike" cap="none">
                <a:solidFill>
                  <a:srgbClr val="31316D"/>
                </a:solidFill>
                <a:latin typeface="Roboto"/>
                <a:ea typeface="Roboto"/>
                <a:cs typeface="Roboto"/>
                <a:sym typeface="Roboto"/>
              </a:defRPr>
            </a:lvl2pPr>
            <a:lvl3pPr marL="0" marR="0" lvl="2" indent="0" algn="l" rtl="0">
              <a:spcBef>
                <a:spcPts val="0"/>
              </a:spcBef>
              <a:spcAft>
                <a:spcPts val="0"/>
              </a:spcAft>
              <a:buNone/>
              <a:defRPr sz="3200" b="0" i="0" u="none" strike="noStrike" cap="none">
                <a:solidFill>
                  <a:srgbClr val="31316D"/>
                </a:solidFill>
                <a:latin typeface="Roboto"/>
                <a:ea typeface="Roboto"/>
                <a:cs typeface="Roboto"/>
                <a:sym typeface="Roboto"/>
              </a:defRPr>
            </a:lvl3pPr>
            <a:lvl4pPr marL="0" marR="0" lvl="3" indent="0" algn="l" rtl="0">
              <a:spcBef>
                <a:spcPts val="0"/>
              </a:spcBef>
              <a:spcAft>
                <a:spcPts val="0"/>
              </a:spcAft>
              <a:buNone/>
              <a:defRPr sz="3200" b="0" i="0" u="none" strike="noStrike" cap="none">
                <a:solidFill>
                  <a:srgbClr val="31316D"/>
                </a:solidFill>
                <a:latin typeface="Roboto"/>
                <a:ea typeface="Roboto"/>
                <a:cs typeface="Roboto"/>
                <a:sym typeface="Roboto"/>
              </a:defRPr>
            </a:lvl4pPr>
            <a:lvl5pPr marL="0" marR="0" lvl="4" indent="0" algn="l" rtl="0">
              <a:spcBef>
                <a:spcPts val="0"/>
              </a:spcBef>
              <a:spcAft>
                <a:spcPts val="0"/>
              </a:spcAft>
              <a:buNone/>
              <a:defRPr sz="3200" b="0" i="0" u="none" strike="noStrike" cap="none">
                <a:solidFill>
                  <a:srgbClr val="31316D"/>
                </a:solidFill>
                <a:latin typeface="Roboto"/>
                <a:ea typeface="Roboto"/>
                <a:cs typeface="Roboto"/>
                <a:sym typeface="Roboto"/>
              </a:defRPr>
            </a:lvl5pPr>
            <a:lvl6pPr marL="457200" marR="0" lvl="5" indent="0" algn="l" rtl="0">
              <a:spcBef>
                <a:spcPts val="0"/>
              </a:spcBef>
              <a:spcAft>
                <a:spcPts val="0"/>
              </a:spcAft>
              <a:buNone/>
              <a:defRPr sz="4400" b="0" i="0" u="none" strike="noStrike" cap="none">
                <a:solidFill>
                  <a:schemeClr val="dk1"/>
                </a:solidFill>
                <a:latin typeface="Arial"/>
                <a:ea typeface="Arial"/>
                <a:cs typeface="Arial"/>
                <a:sym typeface="Arial"/>
              </a:defRPr>
            </a:lvl6pPr>
            <a:lvl7pPr marL="914400" marR="0" lvl="6" indent="0" algn="l" rtl="0">
              <a:spcBef>
                <a:spcPts val="0"/>
              </a:spcBef>
              <a:spcAft>
                <a:spcPts val="0"/>
              </a:spcAft>
              <a:buNone/>
              <a:defRPr sz="4400" b="0" i="0" u="none" strike="noStrike" cap="none">
                <a:solidFill>
                  <a:schemeClr val="dk1"/>
                </a:solidFill>
                <a:latin typeface="Arial"/>
                <a:ea typeface="Arial"/>
                <a:cs typeface="Arial"/>
                <a:sym typeface="Arial"/>
              </a:defRPr>
            </a:lvl7pPr>
            <a:lvl8pPr marL="1371600" marR="0" lvl="7" indent="0" algn="l" rtl="0">
              <a:spcBef>
                <a:spcPts val="0"/>
              </a:spcBef>
              <a:spcAft>
                <a:spcPts val="0"/>
              </a:spcAft>
              <a:buNone/>
              <a:defRPr sz="4400" b="0" i="0" u="none" strike="noStrike" cap="none">
                <a:solidFill>
                  <a:schemeClr val="dk1"/>
                </a:solidFill>
                <a:latin typeface="Arial"/>
                <a:ea typeface="Arial"/>
                <a:cs typeface="Arial"/>
                <a:sym typeface="Arial"/>
              </a:defRPr>
            </a:lvl8pPr>
            <a:lvl9pPr marL="1828800" marR="0" lvl="8" indent="0" algn="l" rtl="0">
              <a:spcBef>
                <a:spcPts val="0"/>
              </a:spcBef>
              <a:spcAft>
                <a:spcPts val="0"/>
              </a:spcAft>
              <a:buNone/>
              <a:defRPr sz="4400" b="0" i="0" u="none" strike="noStrike" cap="none">
                <a:solidFill>
                  <a:schemeClr val="dk1"/>
                </a:solidFill>
                <a:latin typeface="Arial"/>
                <a:ea typeface="Arial"/>
                <a:cs typeface="Arial"/>
                <a:sym typeface="Arial"/>
              </a:defRPr>
            </a:lvl9pPr>
          </a:lstStyle>
          <a:p>
            <a:endParaRPr/>
          </a:p>
        </p:txBody>
      </p:sp>
      <p:sp>
        <p:nvSpPr>
          <p:cNvPr id="150" name="Shape 150"/>
          <p:cNvSpPr txBox="1">
            <a:spLocks noGrp="1"/>
          </p:cNvSpPr>
          <p:nvPr>
            <p:ph type="body" idx="1"/>
          </p:nvPr>
        </p:nvSpPr>
        <p:spPr>
          <a:xfrm>
            <a:off x="1436037" y="4468260"/>
            <a:ext cx="6280501" cy="862591"/>
          </a:xfrm>
          <a:prstGeom prst="rect">
            <a:avLst/>
          </a:prstGeom>
          <a:noFill/>
          <a:ln>
            <a:noFill/>
          </a:ln>
        </p:spPr>
        <p:txBody>
          <a:bodyPr lIns="91425" tIns="91425" rIns="91425" bIns="91425" anchor="t" anchorCtr="0"/>
          <a:lstStyle>
            <a:lvl1pPr marL="0" marR="0" lvl="0" indent="0" algn="l" rtl="0">
              <a:spcBef>
                <a:spcPts val="1363"/>
              </a:spcBef>
              <a:spcAft>
                <a:spcPts val="0"/>
              </a:spcAft>
              <a:buClr>
                <a:srgbClr val="31A31A"/>
              </a:buClr>
              <a:buFont typeface="Roboto"/>
              <a:buNone/>
              <a:defRPr sz="2000" b="0" i="0" u="none" strike="noStrike" cap="none">
                <a:solidFill>
                  <a:srgbClr val="31316D"/>
                </a:solidFill>
                <a:latin typeface="Roboto"/>
                <a:ea typeface="Roboto"/>
                <a:cs typeface="Roboto"/>
                <a:sym typeface="Roboto"/>
              </a:defRPr>
            </a:lvl1pPr>
            <a:lvl2pPr marL="668338" marR="0" lvl="1" indent="-134937" algn="l" rtl="0">
              <a:spcBef>
                <a:spcPts val="75"/>
              </a:spcBef>
              <a:spcAft>
                <a:spcPts val="0"/>
              </a:spcAft>
              <a:buClr>
                <a:srgbClr val="31316D"/>
              </a:buClr>
              <a:buSzPct val="100000"/>
              <a:buFont typeface="Noto Sans Symbols"/>
              <a:buChar char="●"/>
              <a:defRPr sz="2400" b="0" i="0" u="none" strike="noStrike" cap="none">
                <a:solidFill>
                  <a:srgbClr val="31316D"/>
                </a:solidFill>
                <a:latin typeface="Roboto"/>
                <a:ea typeface="Roboto"/>
                <a:cs typeface="Roboto"/>
                <a:sym typeface="Roboto"/>
              </a:defRPr>
            </a:lvl2pPr>
            <a:lvl3pPr marL="1143000" marR="0" lvl="2" indent="-127000" algn="l" rtl="0">
              <a:spcBef>
                <a:spcPts val="320"/>
              </a:spcBef>
              <a:spcAft>
                <a:spcPts val="0"/>
              </a:spcAft>
              <a:buClr>
                <a:srgbClr val="31316D"/>
              </a:buClr>
              <a:buSzPct val="100000"/>
              <a:buFont typeface="Arial"/>
              <a:buChar char="•"/>
              <a:defRPr sz="1600" b="0" i="0" u="none" strike="noStrike" cap="none">
                <a:solidFill>
                  <a:srgbClr val="31316D"/>
                </a:solidFill>
                <a:latin typeface="Roboto"/>
                <a:ea typeface="Roboto"/>
                <a:cs typeface="Roboto"/>
                <a:sym typeface="Roboto"/>
              </a:defRPr>
            </a:lvl3pPr>
            <a:lvl4pPr marL="1600200" marR="0" lvl="3" indent="-127000" algn="l" rtl="0">
              <a:spcBef>
                <a:spcPts val="320"/>
              </a:spcBef>
              <a:spcAft>
                <a:spcPts val="0"/>
              </a:spcAft>
              <a:buClr>
                <a:srgbClr val="31A31A"/>
              </a:buClr>
              <a:buSzPct val="100000"/>
              <a:buFont typeface="Arial"/>
              <a:buChar char="–"/>
              <a:defRPr sz="1600" b="0" i="0" u="none" strike="noStrike" cap="none">
                <a:solidFill>
                  <a:srgbClr val="31A31A"/>
                </a:solidFill>
                <a:latin typeface="Roboto"/>
                <a:ea typeface="Roboto"/>
                <a:cs typeface="Roboto"/>
                <a:sym typeface="Roboto"/>
              </a:defRPr>
            </a:lvl4pPr>
            <a:lvl5pPr marL="2057400" marR="0" lvl="4" indent="-127000" algn="l" rtl="0">
              <a:spcBef>
                <a:spcPts val="320"/>
              </a:spcBef>
              <a:spcAft>
                <a:spcPts val="0"/>
              </a:spcAft>
              <a:buClr>
                <a:srgbClr val="31A31A"/>
              </a:buClr>
              <a:buSzPct val="100000"/>
              <a:buFont typeface="Arial"/>
              <a:buChar char="»"/>
              <a:defRPr sz="1600" b="0" i="0" u="none" strike="noStrike" cap="none">
                <a:solidFill>
                  <a:srgbClr val="31A31A"/>
                </a:solidFill>
                <a:latin typeface="Roboto"/>
                <a:ea typeface="Roboto"/>
                <a:cs typeface="Roboto"/>
                <a:sym typeface="Roboto"/>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cSld name="Tühi leht">
    <p:spTree>
      <p:nvGrpSpPr>
        <p:cNvPr id="1" name="Shape 159"/>
        <p:cNvGrpSpPr/>
        <p:nvPr/>
      </p:nvGrpSpPr>
      <p:grpSpPr>
        <a:xfrm>
          <a:off x="0" y="0"/>
          <a:ext cx="0" cy="0"/>
          <a:chOff x="0" y="0"/>
          <a:chExt cx="0" cy="0"/>
        </a:xfrm>
      </p:grpSpPr>
      <p:sp>
        <p:nvSpPr>
          <p:cNvPr id="160" name="Shape 160"/>
          <p:cNvSpPr txBox="1">
            <a:spLocks noGrp="1"/>
          </p:cNvSpPr>
          <p:nvPr>
            <p:ph type="dt" idx="10"/>
          </p:nvPr>
        </p:nvSpPr>
        <p:spPr>
          <a:xfrm>
            <a:off x="563562"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161" name="Shape 161"/>
          <p:cNvSpPr txBox="1">
            <a:spLocks noGrp="1"/>
          </p:cNvSpPr>
          <p:nvPr>
            <p:ph type="ftr" idx="11"/>
          </p:nvPr>
        </p:nvSpPr>
        <p:spPr>
          <a:xfrm>
            <a:off x="3230561" y="6356350"/>
            <a:ext cx="2895600"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162" name="Shape 162"/>
          <p:cNvSpPr txBox="1">
            <a:spLocks noGrp="1"/>
          </p:cNvSpPr>
          <p:nvPr>
            <p:ph type="sldNum" idx="12"/>
          </p:nvPr>
        </p:nvSpPr>
        <p:spPr>
          <a:xfrm>
            <a:off x="6659561"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31316D"/>
              </a:buClr>
              <a:buSzPct val="25000"/>
              <a:buFont typeface="Roboto"/>
              <a:buNone/>
            </a:pPr>
            <a:fld id="{00000000-1234-1234-1234-123412341234}" type="slidenum">
              <a:rPr lang="en-US" sz="900" b="0" i="0" u="none">
                <a:solidFill>
                  <a:srgbClr val="31316D"/>
                </a:solidFill>
                <a:latin typeface="Roboto"/>
                <a:ea typeface="Roboto"/>
                <a:cs typeface="Roboto"/>
                <a:sym typeface="Roboto"/>
              </a:rPr>
              <a:pPr marL="0" marR="0" lvl="0" indent="0" algn="r" rtl="0">
                <a:lnSpc>
                  <a:spcPct val="100000"/>
                </a:lnSpc>
                <a:spcBef>
                  <a:spcPts val="0"/>
                </a:spcBef>
                <a:spcAft>
                  <a:spcPts val="0"/>
                </a:spcAft>
                <a:buClr>
                  <a:srgbClr val="31316D"/>
                </a:buClr>
                <a:buSzPct val="25000"/>
                <a:buFont typeface="Roboto"/>
                <a:buNone/>
              </a:pPr>
              <a:t>‹#›</a:t>
            </a:fld>
            <a:endParaRPr lang="en-US" sz="900" b="0" i="0" u="none">
              <a:solidFill>
                <a:srgbClr val="31316D"/>
              </a:solidFill>
              <a:latin typeface="Roboto"/>
              <a:ea typeface="Roboto"/>
              <a:cs typeface="Roboto"/>
              <a:sym typeface="Roboto"/>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Pealkiri_Sisu">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1436308" y="3229708"/>
            <a:ext cx="6280818" cy="11430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3200" b="0" i="0" u="none" strike="noStrike" cap="none">
                <a:solidFill>
                  <a:srgbClr val="31316D"/>
                </a:solidFill>
                <a:latin typeface="Roboto"/>
                <a:ea typeface="Roboto"/>
                <a:cs typeface="Roboto"/>
                <a:sym typeface="Roboto"/>
              </a:defRPr>
            </a:lvl1pPr>
            <a:lvl2pPr marL="0" marR="0" lvl="1" indent="0" algn="l" rtl="0">
              <a:spcBef>
                <a:spcPts val="0"/>
              </a:spcBef>
              <a:spcAft>
                <a:spcPts val="0"/>
              </a:spcAft>
              <a:buNone/>
              <a:defRPr sz="3200" b="0" i="0" u="none" strike="noStrike" cap="none">
                <a:solidFill>
                  <a:srgbClr val="31316D"/>
                </a:solidFill>
                <a:latin typeface="Roboto"/>
                <a:ea typeface="Roboto"/>
                <a:cs typeface="Roboto"/>
                <a:sym typeface="Roboto"/>
              </a:defRPr>
            </a:lvl2pPr>
            <a:lvl3pPr marL="0" marR="0" lvl="2" indent="0" algn="l" rtl="0">
              <a:spcBef>
                <a:spcPts val="0"/>
              </a:spcBef>
              <a:spcAft>
                <a:spcPts val="0"/>
              </a:spcAft>
              <a:buNone/>
              <a:defRPr sz="3200" b="0" i="0" u="none" strike="noStrike" cap="none">
                <a:solidFill>
                  <a:srgbClr val="31316D"/>
                </a:solidFill>
                <a:latin typeface="Roboto"/>
                <a:ea typeface="Roboto"/>
                <a:cs typeface="Roboto"/>
                <a:sym typeface="Roboto"/>
              </a:defRPr>
            </a:lvl3pPr>
            <a:lvl4pPr marL="0" marR="0" lvl="3" indent="0" algn="l" rtl="0">
              <a:spcBef>
                <a:spcPts val="0"/>
              </a:spcBef>
              <a:spcAft>
                <a:spcPts val="0"/>
              </a:spcAft>
              <a:buNone/>
              <a:defRPr sz="3200" b="0" i="0" u="none" strike="noStrike" cap="none">
                <a:solidFill>
                  <a:srgbClr val="31316D"/>
                </a:solidFill>
                <a:latin typeface="Roboto"/>
                <a:ea typeface="Roboto"/>
                <a:cs typeface="Roboto"/>
                <a:sym typeface="Roboto"/>
              </a:defRPr>
            </a:lvl4pPr>
            <a:lvl5pPr marL="0" marR="0" lvl="4" indent="0" algn="l" rtl="0">
              <a:spcBef>
                <a:spcPts val="0"/>
              </a:spcBef>
              <a:spcAft>
                <a:spcPts val="0"/>
              </a:spcAft>
              <a:buNone/>
              <a:defRPr sz="3200" b="0" i="0" u="none" strike="noStrike" cap="none">
                <a:solidFill>
                  <a:srgbClr val="31316D"/>
                </a:solidFill>
                <a:latin typeface="Roboto"/>
                <a:ea typeface="Roboto"/>
                <a:cs typeface="Roboto"/>
                <a:sym typeface="Roboto"/>
              </a:defRPr>
            </a:lvl5pPr>
            <a:lvl6pPr marL="457200" marR="0" lvl="5" indent="0" algn="l" rtl="0">
              <a:spcBef>
                <a:spcPts val="0"/>
              </a:spcBef>
              <a:spcAft>
                <a:spcPts val="0"/>
              </a:spcAft>
              <a:buNone/>
              <a:defRPr sz="4400" b="0" i="0" u="none" strike="noStrike" cap="none">
                <a:solidFill>
                  <a:schemeClr val="dk1"/>
                </a:solidFill>
                <a:latin typeface="Arial"/>
                <a:ea typeface="Arial"/>
                <a:cs typeface="Arial"/>
                <a:sym typeface="Arial"/>
              </a:defRPr>
            </a:lvl6pPr>
            <a:lvl7pPr marL="914400" marR="0" lvl="6" indent="0" algn="l" rtl="0">
              <a:spcBef>
                <a:spcPts val="0"/>
              </a:spcBef>
              <a:spcAft>
                <a:spcPts val="0"/>
              </a:spcAft>
              <a:buNone/>
              <a:defRPr sz="4400" b="0" i="0" u="none" strike="noStrike" cap="none">
                <a:solidFill>
                  <a:schemeClr val="dk1"/>
                </a:solidFill>
                <a:latin typeface="Arial"/>
                <a:ea typeface="Arial"/>
                <a:cs typeface="Arial"/>
                <a:sym typeface="Arial"/>
              </a:defRPr>
            </a:lvl7pPr>
            <a:lvl8pPr marL="1371600" marR="0" lvl="7" indent="0" algn="l" rtl="0">
              <a:spcBef>
                <a:spcPts val="0"/>
              </a:spcBef>
              <a:spcAft>
                <a:spcPts val="0"/>
              </a:spcAft>
              <a:buNone/>
              <a:defRPr sz="4400" b="0" i="0" u="none" strike="noStrike" cap="none">
                <a:solidFill>
                  <a:schemeClr val="dk1"/>
                </a:solidFill>
                <a:latin typeface="Arial"/>
                <a:ea typeface="Arial"/>
                <a:cs typeface="Arial"/>
                <a:sym typeface="Arial"/>
              </a:defRPr>
            </a:lvl8pPr>
            <a:lvl9pPr marL="1828800" marR="0" lvl="8" indent="0" algn="l" rtl="0">
              <a:spcBef>
                <a:spcPts val="0"/>
              </a:spcBef>
              <a:spcAft>
                <a:spcPts val="0"/>
              </a:spcAft>
              <a:buNone/>
              <a:defRPr sz="4400" b="0" i="0" u="none" strike="noStrike" cap="none">
                <a:solidFill>
                  <a:schemeClr val="dk1"/>
                </a:solidFill>
                <a:latin typeface="Arial"/>
                <a:ea typeface="Arial"/>
                <a:cs typeface="Arial"/>
                <a:sym typeface="Arial"/>
              </a:defRPr>
            </a:lvl9pPr>
          </a:lstStyle>
          <a:p>
            <a:endParaRPr/>
          </a:p>
        </p:txBody>
      </p:sp>
      <p:sp>
        <p:nvSpPr>
          <p:cNvPr id="168" name="Shape 168"/>
          <p:cNvSpPr txBox="1">
            <a:spLocks noGrp="1"/>
          </p:cNvSpPr>
          <p:nvPr>
            <p:ph type="body" idx="1"/>
          </p:nvPr>
        </p:nvSpPr>
        <p:spPr>
          <a:xfrm>
            <a:off x="1436037" y="4468260"/>
            <a:ext cx="6280501" cy="862591"/>
          </a:xfrm>
          <a:prstGeom prst="rect">
            <a:avLst/>
          </a:prstGeom>
          <a:noFill/>
          <a:ln>
            <a:noFill/>
          </a:ln>
        </p:spPr>
        <p:txBody>
          <a:bodyPr lIns="91425" tIns="91425" rIns="91425" bIns="91425" anchor="t" anchorCtr="0"/>
          <a:lstStyle>
            <a:lvl1pPr marL="0" marR="0" lvl="0" indent="0" algn="l" rtl="0">
              <a:spcBef>
                <a:spcPts val="1363"/>
              </a:spcBef>
              <a:spcAft>
                <a:spcPts val="0"/>
              </a:spcAft>
              <a:buClr>
                <a:srgbClr val="31A31A"/>
              </a:buClr>
              <a:buFont typeface="Roboto"/>
              <a:buNone/>
              <a:defRPr sz="2000" b="0" i="0" u="none" strike="noStrike" cap="none">
                <a:solidFill>
                  <a:srgbClr val="31316D"/>
                </a:solidFill>
                <a:latin typeface="Roboto"/>
                <a:ea typeface="Roboto"/>
                <a:cs typeface="Roboto"/>
                <a:sym typeface="Roboto"/>
              </a:defRPr>
            </a:lvl1pPr>
            <a:lvl2pPr marL="668338" marR="0" lvl="1" indent="-134937" algn="l" rtl="0">
              <a:spcBef>
                <a:spcPts val="75"/>
              </a:spcBef>
              <a:spcAft>
                <a:spcPts val="0"/>
              </a:spcAft>
              <a:buClr>
                <a:srgbClr val="31316D"/>
              </a:buClr>
              <a:buSzPct val="100000"/>
              <a:buFont typeface="Noto Sans Symbols"/>
              <a:buChar char="●"/>
              <a:defRPr sz="2400" b="0" i="0" u="none" strike="noStrike" cap="none">
                <a:solidFill>
                  <a:srgbClr val="31316D"/>
                </a:solidFill>
                <a:latin typeface="Roboto"/>
                <a:ea typeface="Roboto"/>
                <a:cs typeface="Roboto"/>
                <a:sym typeface="Roboto"/>
              </a:defRPr>
            </a:lvl2pPr>
            <a:lvl3pPr marL="1143000" marR="0" lvl="2" indent="-127000" algn="l" rtl="0">
              <a:spcBef>
                <a:spcPts val="320"/>
              </a:spcBef>
              <a:spcAft>
                <a:spcPts val="0"/>
              </a:spcAft>
              <a:buClr>
                <a:srgbClr val="31316D"/>
              </a:buClr>
              <a:buSzPct val="100000"/>
              <a:buFont typeface="Arial"/>
              <a:buChar char="•"/>
              <a:defRPr sz="1600" b="0" i="0" u="none" strike="noStrike" cap="none">
                <a:solidFill>
                  <a:srgbClr val="31316D"/>
                </a:solidFill>
                <a:latin typeface="Roboto"/>
                <a:ea typeface="Roboto"/>
                <a:cs typeface="Roboto"/>
                <a:sym typeface="Roboto"/>
              </a:defRPr>
            </a:lvl3pPr>
            <a:lvl4pPr marL="1600200" marR="0" lvl="3" indent="-127000" algn="l" rtl="0">
              <a:spcBef>
                <a:spcPts val="320"/>
              </a:spcBef>
              <a:spcAft>
                <a:spcPts val="0"/>
              </a:spcAft>
              <a:buClr>
                <a:srgbClr val="31A31A"/>
              </a:buClr>
              <a:buSzPct val="100000"/>
              <a:buFont typeface="Arial"/>
              <a:buChar char="–"/>
              <a:defRPr sz="1600" b="0" i="0" u="none" strike="noStrike" cap="none">
                <a:solidFill>
                  <a:srgbClr val="31A31A"/>
                </a:solidFill>
                <a:latin typeface="Roboto"/>
                <a:ea typeface="Roboto"/>
                <a:cs typeface="Roboto"/>
                <a:sym typeface="Roboto"/>
              </a:defRPr>
            </a:lvl4pPr>
            <a:lvl5pPr marL="2057400" marR="0" lvl="4" indent="-127000" algn="l" rtl="0">
              <a:spcBef>
                <a:spcPts val="320"/>
              </a:spcBef>
              <a:spcAft>
                <a:spcPts val="0"/>
              </a:spcAft>
              <a:buClr>
                <a:srgbClr val="31A31A"/>
              </a:buClr>
              <a:buSzPct val="100000"/>
              <a:buFont typeface="Arial"/>
              <a:buChar char="»"/>
              <a:defRPr sz="1600" b="0" i="0" u="none" strike="noStrike" cap="none">
                <a:solidFill>
                  <a:srgbClr val="31A31A"/>
                </a:solidFill>
                <a:latin typeface="Roboto"/>
                <a:ea typeface="Roboto"/>
                <a:cs typeface="Roboto"/>
                <a:sym typeface="Roboto"/>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Pealkiri_Sisu">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563562" y="274637"/>
            <a:ext cx="6202362" cy="11430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3200" b="0" i="0" u="none" strike="noStrike" cap="none">
                <a:solidFill>
                  <a:srgbClr val="31316D"/>
                </a:solidFill>
                <a:latin typeface="Roboto"/>
                <a:ea typeface="Roboto"/>
                <a:cs typeface="Roboto"/>
                <a:sym typeface="Roboto"/>
              </a:defRPr>
            </a:lvl1pPr>
            <a:lvl2pPr marL="0" marR="0" lvl="1" indent="0" algn="l" rtl="0">
              <a:spcBef>
                <a:spcPts val="0"/>
              </a:spcBef>
              <a:spcAft>
                <a:spcPts val="0"/>
              </a:spcAft>
              <a:buNone/>
              <a:defRPr sz="3200" b="0" i="0" u="none" strike="noStrike" cap="none">
                <a:solidFill>
                  <a:srgbClr val="31316D"/>
                </a:solidFill>
                <a:latin typeface="Roboto"/>
                <a:ea typeface="Roboto"/>
                <a:cs typeface="Roboto"/>
                <a:sym typeface="Roboto"/>
              </a:defRPr>
            </a:lvl2pPr>
            <a:lvl3pPr marL="0" marR="0" lvl="2" indent="0" algn="l" rtl="0">
              <a:spcBef>
                <a:spcPts val="0"/>
              </a:spcBef>
              <a:spcAft>
                <a:spcPts val="0"/>
              </a:spcAft>
              <a:buNone/>
              <a:defRPr sz="3200" b="0" i="0" u="none" strike="noStrike" cap="none">
                <a:solidFill>
                  <a:srgbClr val="31316D"/>
                </a:solidFill>
                <a:latin typeface="Roboto"/>
                <a:ea typeface="Roboto"/>
                <a:cs typeface="Roboto"/>
                <a:sym typeface="Roboto"/>
              </a:defRPr>
            </a:lvl3pPr>
            <a:lvl4pPr marL="0" marR="0" lvl="3" indent="0" algn="l" rtl="0">
              <a:spcBef>
                <a:spcPts val="0"/>
              </a:spcBef>
              <a:spcAft>
                <a:spcPts val="0"/>
              </a:spcAft>
              <a:buNone/>
              <a:defRPr sz="3200" b="0" i="0" u="none" strike="noStrike" cap="none">
                <a:solidFill>
                  <a:srgbClr val="31316D"/>
                </a:solidFill>
                <a:latin typeface="Roboto"/>
                <a:ea typeface="Roboto"/>
                <a:cs typeface="Roboto"/>
                <a:sym typeface="Roboto"/>
              </a:defRPr>
            </a:lvl4pPr>
            <a:lvl5pPr marL="0" marR="0" lvl="4" indent="0" algn="l" rtl="0">
              <a:spcBef>
                <a:spcPts val="0"/>
              </a:spcBef>
              <a:spcAft>
                <a:spcPts val="0"/>
              </a:spcAft>
              <a:buNone/>
              <a:defRPr sz="3200" b="0" i="0" u="none" strike="noStrike" cap="none">
                <a:solidFill>
                  <a:srgbClr val="31316D"/>
                </a:solidFill>
                <a:latin typeface="Roboto"/>
                <a:ea typeface="Roboto"/>
                <a:cs typeface="Roboto"/>
                <a:sym typeface="Roboto"/>
              </a:defRPr>
            </a:lvl5pPr>
            <a:lvl6pPr marL="457200" marR="0" lvl="5" indent="0" algn="l" rtl="0">
              <a:spcBef>
                <a:spcPts val="0"/>
              </a:spcBef>
              <a:spcAft>
                <a:spcPts val="0"/>
              </a:spcAft>
              <a:buNone/>
              <a:defRPr sz="4400" b="0" i="0" u="none" strike="noStrike" cap="none">
                <a:solidFill>
                  <a:schemeClr val="dk1"/>
                </a:solidFill>
                <a:latin typeface="Arial"/>
                <a:ea typeface="Arial"/>
                <a:cs typeface="Arial"/>
                <a:sym typeface="Arial"/>
              </a:defRPr>
            </a:lvl6pPr>
            <a:lvl7pPr marL="914400" marR="0" lvl="6" indent="0" algn="l" rtl="0">
              <a:spcBef>
                <a:spcPts val="0"/>
              </a:spcBef>
              <a:spcAft>
                <a:spcPts val="0"/>
              </a:spcAft>
              <a:buNone/>
              <a:defRPr sz="4400" b="0" i="0" u="none" strike="noStrike" cap="none">
                <a:solidFill>
                  <a:schemeClr val="dk1"/>
                </a:solidFill>
                <a:latin typeface="Arial"/>
                <a:ea typeface="Arial"/>
                <a:cs typeface="Arial"/>
                <a:sym typeface="Arial"/>
              </a:defRPr>
            </a:lvl7pPr>
            <a:lvl8pPr marL="1371600" marR="0" lvl="7" indent="0" algn="l" rtl="0">
              <a:spcBef>
                <a:spcPts val="0"/>
              </a:spcBef>
              <a:spcAft>
                <a:spcPts val="0"/>
              </a:spcAft>
              <a:buNone/>
              <a:defRPr sz="4400" b="0" i="0" u="none" strike="noStrike" cap="none">
                <a:solidFill>
                  <a:schemeClr val="dk1"/>
                </a:solidFill>
                <a:latin typeface="Arial"/>
                <a:ea typeface="Arial"/>
                <a:cs typeface="Arial"/>
                <a:sym typeface="Arial"/>
              </a:defRPr>
            </a:lvl8pPr>
            <a:lvl9pPr marL="1828800" marR="0" lvl="8" indent="0" algn="l" rtl="0">
              <a:spcBef>
                <a:spcPts val="0"/>
              </a:spcBef>
              <a:spcAft>
                <a:spcPts val="0"/>
              </a:spcAft>
              <a:buNone/>
              <a:defRPr sz="4400" b="0" i="0" u="none" strike="noStrike" cap="none">
                <a:solidFill>
                  <a:schemeClr val="dk1"/>
                </a:solidFill>
                <a:latin typeface="Arial"/>
                <a:ea typeface="Arial"/>
                <a:cs typeface="Arial"/>
                <a:sym typeface="Arial"/>
              </a:defRPr>
            </a:lvl9pPr>
          </a:lstStyle>
          <a:p>
            <a:endParaRPr/>
          </a:p>
        </p:txBody>
      </p:sp>
      <p:sp>
        <p:nvSpPr>
          <p:cNvPr id="25" name="Shape 25"/>
          <p:cNvSpPr txBox="1">
            <a:spLocks noGrp="1"/>
          </p:cNvSpPr>
          <p:nvPr>
            <p:ph type="body" idx="1"/>
          </p:nvPr>
        </p:nvSpPr>
        <p:spPr>
          <a:xfrm>
            <a:off x="563562" y="1600200"/>
            <a:ext cx="8229600" cy="4525961"/>
          </a:xfrm>
          <a:prstGeom prst="rect">
            <a:avLst/>
          </a:prstGeom>
          <a:noFill/>
          <a:ln>
            <a:noFill/>
          </a:ln>
        </p:spPr>
        <p:txBody>
          <a:bodyPr lIns="91425" tIns="91425" rIns="91425" bIns="91425" anchor="t" anchorCtr="0"/>
          <a:lstStyle>
            <a:lvl1pPr marL="342900" marR="0" lvl="0" indent="-342900" algn="l" rtl="0">
              <a:spcBef>
                <a:spcPts val="1363"/>
              </a:spcBef>
              <a:spcAft>
                <a:spcPts val="0"/>
              </a:spcAft>
              <a:buNone/>
              <a:defRPr sz="1800" b="0" i="0" u="none" strike="noStrike" cap="none">
                <a:solidFill>
                  <a:srgbClr val="31316D"/>
                </a:solidFill>
                <a:latin typeface="Roboto"/>
                <a:ea typeface="Roboto"/>
                <a:cs typeface="Roboto"/>
                <a:sym typeface="Roboto"/>
              </a:defRPr>
            </a:lvl1pPr>
            <a:lvl2pPr marL="20638" marR="0" lvl="1" indent="87947" algn="l" rtl="0">
              <a:spcBef>
                <a:spcPts val="75"/>
              </a:spcBef>
              <a:spcAft>
                <a:spcPts val="0"/>
              </a:spcAft>
              <a:buClr>
                <a:srgbClr val="31316D"/>
              </a:buClr>
              <a:buSzPct val="95000"/>
              <a:buFont typeface="Roboto"/>
              <a:buChar char="•"/>
              <a:defRPr sz="1800" b="0" i="0" u="none" strike="noStrike" cap="none">
                <a:solidFill>
                  <a:srgbClr val="31316D"/>
                </a:solidFill>
                <a:latin typeface="Roboto"/>
                <a:ea typeface="Roboto"/>
                <a:cs typeface="Roboto"/>
                <a:sym typeface="Roboto"/>
              </a:defRPr>
            </a:lvl2pPr>
            <a:lvl3pPr marL="747713" marR="0" lvl="2" indent="-160591" algn="l" rtl="0">
              <a:spcBef>
                <a:spcPts val="280"/>
              </a:spcBef>
              <a:spcAft>
                <a:spcPts val="0"/>
              </a:spcAft>
              <a:buClr>
                <a:srgbClr val="31316D"/>
              </a:buClr>
              <a:buSzPct val="89000"/>
              <a:buFont typeface="Merriweather Sans"/>
              <a:buChar char="▶"/>
              <a:defRPr sz="1400" b="0" i="0" u="none" strike="noStrike" cap="none">
                <a:solidFill>
                  <a:srgbClr val="31316D"/>
                </a:solidFill>
                <a:latin typeface="Roboto"/>
                <a:ea typeface="Roboto"/>
                <a:cs typeface="Roboto"/>
                <a:sym typeface="Roboto"/>
              </a:defRPr>
            </a:lvl3pPr>
            <a:lvl4pPr marL="1096963" marR="0" lvl="3" indent="-144462" algn="l" rtl="0">
              <a:spcBef>
                <a:spcPts val="280"/>
              </a:spcBef>
              <a:spcAft>
                <a:spcPts val="0"/>
              </a:spcAft>
              <a:buClr>
                <a:srgbClr val="31A31A"/>
              </a:buClr>
              <a:buSzPct val="100000"/>
              <a:buFont typeface="Arial"/>
              <a:buChar char="–"/>
              <a:defRPr sz="1400" b="0" i="0" u="none" strike="noStrike" cap="none">
                <a:solidFill>
                  <a:srgbClr val="31A31A"/>
                </a:solidFill>
                <a:latin typeface="Roboto"/>
                <a:ea typeface="Roboto"/>
                <a:cs typeface="Roboto"/>
                <a:sym typeface="Roboto"/>
              </a:defRPr>
            </a:lvl4pPr>
            <a:lvl5pPr marL="1627188" marR="0" lvl="4" indent="-141288" algn="l" rtl="0">
              <a:spcBef>
                <a:spcPts val="280"/>
              </a:spcBef>
              <a:spcAft>
                <a:spcPts val="0"/>
              </a:spcAft>
              <a:buClr>
                <a:srgbClr val="31A31A"/>
              </a:buClr>
              <a:buSzPct val="100000"/>
              <a:buFont typeface="Arial"/>
              <a:buChar char="»"/>
              <a:defRPr sz="1400" b="0" i="0" u="none" strike="noStrike" cap="none">
                <a:solidFill>
                  <a:srgbClr val="31A31A"/>
                </a:solidFill>
                <a:latin typeface="Roboto"/>
                <a:ea typeface="Roboto"/>
                <a:cs typeface="Roboto"/>
                <a:sym typeface="Roboto"/>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dt" idx="10"/>
          </p:nvPr>
        </p:nvSpPr>
        <p:spPr>
          <a:xfrm>
            <a:off x="563562"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900" b="0" i="0" u="none">
                <a:solidFill>
                  <a:srgbClr val="31316D"/>
                </a:solidFill>
                <a:latin typeface="Roboto"/>
                <a:ea typeface="Roboto"/>
                <a:cs typeface="Roboto"/>
                <a:sym typeface="Roboto"/>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27" name="Shape 27"/>
          <p:cNvSpPr txBox="1">
            <a:spLocks noGrp="1"/>
          </p:cNvSpPr>
          <p:nvPr>
            <p:ph type="ftr" idx="11"/>
          </p:nvPr>
        </p:nvSpPr>
        <p:spPr>
          <a:xfrm>
            <a:off x="3230561" y="6356350"/>
            <a:ext cx="2895600"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28" name="Shape 28"/>
          <p:cNvSpPr txBox="1">
            <a:spLocks noGrp="1"/>
          </p:cNvSpPr>
          <p:nvPr>
            <p:ph type="sldNum" idx="12"/>
          </p:nvPr>
        </p:nvSpPr>
        <p:spPr>
          <a:xfrm>
            <a:off x="6659561"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31316D"/>
              </a:buClr>
              <a:buSzPct val="25000"/>
              <a:buFont typeface="Roboto"/>
              <a:buNone/>
            </a:pPr>
            <a:fld id="{00000000-1234-1234-1234-123412341234}" type="slidenum">
              <a:rPr lang="en-US" sz="900" b="0" i="0" u="none">
                <a:solidFill>
                  <a:srgbClr val="31316D"/>
                </a:solidFill>
                <a:latin typeface="Roboto"/>
                <a:ea typeface="Roboto"/>
                <a:cs typeface="Roboto"/>
                <a:sym typeface="Roboto"/>
              </a:rPr>
              <a:pPr marL="0" marR="0" lvl="0" indent="0" algn="r" rtl="0">
                <a:lnSpc>
                  <a:spcPct val="100000"/>
                </a:lnSpc>
                <a:spcBef>
                  <a:spcPts val="0"/>
                </a:spcBef>
                <a:spcAft>
                  <a:spcPts val="0"/>
                </a:spcAft>
                <a:buClr>
                  <a:srgbClr val="31316D"/>
                </a:buClr>
                <a:buSzPct val="25000"/>
                <a:buFont typeface="Roboto"/>
                <a:buNone/>
              </a:pPr>
              <a:t>‹#›</a:t>
            </a:fld>
            <a:endParaRPr lang="en-US" sz="900" b="0" i="0" u="none">
              <a:solidFill>
                <a:srgbClr val="31316D"/>
              </a:solidFill>
              <a:latin typeface="Roboto"/>
              <a:ea typeface="Roboto"/>
              <a:cs typeface="Roboto"/>
              <a:sym typeface="Roboto"/>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cSld name="Tühi leht">
    <p:spTree>
      <p:nvGrpSpPr>
        <p:cNvPr id="1" name="Shape 177"/>
        <p:cNvGrpSpPr/>
        <p:nvPr/>
      </p:nvGrpSpPr>
      <p:grpSpPr>
        <a:xfrm>
          <a:off x="0" y="0"/>
          <a:ext cx="0" cy="0"/>
          <a:chOff x="0" y="0"/>
          <a:chExt cx="0" cy="0"/>
        </a:xfrm>
      </p:grpSpPr>
      <p:sp>
        <p:nvSpPr>
          <p:cNvPr id="178" name="Shape 178"/>
          <p:cNvSpPr txBox="1">
            <a:spLocks noGrp="1"/>
          </p:cNvSpPr>
          <p:nvPr>
            <p:ph type="dt" idx="10"/>
          </p:nvPr>
        </p:nvSpPr>
        <p:spPr>
          <a:xfrm>
            <a:off x="563562"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179" name="Shape 179"/>
          <p:cNvSpPr txBox="1">
            <a:spLocks noGrp="1"/>
          </p:cNvSpPr>
          <p:nvPr>
            <p:ph type="ftr" idx="11"/>
          </p:nvPr>
        </p:nvSpPr>
        <p:spPr>
          <a:xfrm>
            <a:off x="3230561" y="6356350"/>
            <a:ext cx="2895600"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180" name="Shape 180"/>
          <p:cNvSpPr txBox="1">
            <a:spLocks noGrp="1"/>
          </p:cNvSpPr>
          <p:nvPr>
            <p:ph type="sldNum" idx="12"/>
          </p:nvPr>
        </p:nvSpPr>
        <p:spPr>
          <a:xfrm>
            <a:off x="6659561"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31316D"/>
              </a:buClr>
              <a:buSzPct val="25000"/>
              <a:buFont typeface="Roboto"/>
              <a:buNone/>
            </a:pPr>
            <a:fld id="{00000000-1234-1234-1234-123412341234}" type="slidenum">
              <a:rPr lang="en-US" sz="900" b="0" i="0" u="none">
                <a:solidFill>
                  <a:srgbClr val="31316D"/>
                </a:solidFill>
                <a:latin typeface="Roboto"/>
                <a:ea typeface="Roboto"/>
                <a:cs typeface="Roboto"/>
                <a:sym typeface="Roboto"/>
              </a:rPr>
              <a:pPr marL="0" marR="0" lvl="0" indent="0" algn="r" rtl="0">
                <a:lnSpc>
                  <a:spcPct val="100000"/>
                </a:lnSpc>
                <a:spcBef>
                  <a:spcPts val="0"/>
                </a:spcBef>
                <a:spcAft>
                  <a:spcPts val="0"/>
                </a:spcAft>
                <a:buClr>
                  <a:srgbClr val="31316D"/>
                </a:buClr>
                <a:buSzPct val="25000"/>
                <a:buFont typeface="Roboto"/>
                <a:buNone/>
              </a:pPr>
              <a:t>‹#›</a:t>
            </a:fld>
            <a:endParaRPr lang="en-US" sz="900" b="0" i="0" u="none">
              <a:solidFill>
                <a:srgbClr val="31316D"/>
              </a:solidFill>
              <a:latin typeface="Roboto"/>
              <a:ea typeface="Roboto"/>
              <a:cs typeface="Roboto"/>
              <a:sym typeface="Roboto"/>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Pealkiri_Sisu">
    <p:spTree>
      <p:nvGrpSpPr>
        <p:cNvPr id="1" name="Shape 184"/>
        <p:cNvGrpSpPr/>
        <p:nvPr/>
      </p:nvGrpSpPr>
      <p:grpSpPr>
        <a:xfrm>
          <a:off x="0" y="0"/>
          <a:ext cx="0" cy="0"/>
          <a:chOff x="0" y="0"/>
          <a:chExt cx="0" cy="0"/>
        </a:xfrm>
      </p:grpSpPr>
      <p:sp>
        <p:nvSpPr>
          <p:cNvPr id="185" name="Shape 185"/>
          <p:cNvSpPr txBox="1">
            <a:spLocks noGrp="1"/>
          </p:cNvSpPr>
          <p:nvPr>
            <p:ph type="title"/>
          </p:nvPr>
        </p:nvSpPr>
        <p:spPr>
          <a:xfrm>
            <a:off x="1436308" y="3229708"/>
            <a:ext cx="6280818" cy="11430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3200" b="0" i="0" u="none" strike="noStrike" cap="none">
                <a:solidFill>
                  <a:srgbClr val="31316D"/>
                </a:solidFill>
                <a:latin typeface="Roboto"/>
                <a:ea typeface="Roboto"/>
                <a:cs typeface="Roboto"/>
                <a:sym typeface="Roboto"/>
              </a:defRPr>
            </a:lvl1pPr>
            <a:lvl2pPr marL="0" marR="0" lvl="1" indent="0" algn="l" rtl="0">
              <a:spcBef>
                <a:spcPts val="0"/>
              </a:spcBef>
              <a:spcAft>
                <a:spcPts val="0"/>
              </a:spcAft>
              <a:buNone/>
              <a:defRPr sz="3200" b="0" i="0" u="none" strike="noStrike" cap="none">
                <a:solidFill>
                  <a:srgbClr val="31316D"/>
                </a:solidFill>
                <a:latin typeface="Roboto"/>
                <a:ea typeface="Roboto"/>
                <a:cs typeface="Roboto"/>
                <a:sym typeface="Roboto"/>
              </a:defRPr>
            </a:lvl2pPr>
            <a:lvl3pPr marL="0" marR="0" lvl="2" indent="0" algn="l" rtl="0">
              <a:spcBef>
                <a:spcPts val="0"/>
              </a:spcBef>
              <a:spcAft>
                <a:spcPts val="0"/>
              </a:spcAft>
              <a:buNone/>
              <a:defRPr sz="3200" b="0" i="0" u="none" strike="noStrike" cap="none">
                <a:solidFill>
                  <a:srgbClr val="31316D"/>
                </a:solidFill>
                <a:latin typeface="Roboto"/>
                <a:ea typeface="Roboto"/>
                <a:cs typeface="Roboto"/>
                <a:sym typeface="Roboto"/>
              </a:defRPr>
            </a:lvl3pPr>
            <a:lvl4pPr marL="0" marR="0" lvl="3" indent="0" algn="l" rtl="0">
              <a:spcBef>
                <a:spcPts val="0"/>
              </a:spcBef>
              <a:spcAft>
                <a:spcPts val="0"/>
              </a:spcAft>
              <a:buNone/>
              <a:defRPr sz="3200" b="0" i="0" u="none" strike="noStrike" cap="none">
                <a:solidFill>
                  <a:srgbClr val="31316D"/>
                </a:solidFill>
                <a:latin typeface="Roboto"/>
                <a:ea typeface="Roboto"/>
                <a:cs typeface="Roboto"/>
                <a:sym typeface="Roboto"/>
              </a:defRPr>
            </a:lvl4pPr>
            <a:lvl5pPr marL="0" marR="0" lvl="4" indent="0" algn="l" rtl="0">
              <a:spcBef>
                <a:spcPts val="0"/>
              </a:spcBef>
              <a:spcAft>
                <a:spcPts val="0"/>
              </a:spcAft>
              <a:buNone/>
              <a:defRPr sz="3200" b="0" i="0" u="none" strike="noStrike" cap="none">
                <a:solidFill>
                  <a:srgbClr val="31316D"/>
                </a:solidFill>
                <a:latin typeface="Roboto"/>
                <a:ea typeface="Roboto"/>
                <a:cs typeface="Roboto"/>
                <a:sym typeface="Roboto"/>
              </a:defRPr>
            </a:lvl5pPr>
            <a:lvl6pPr marL="457200" marR="0" lvl="5" indent="0" algn="l" rtl="0">
              <a:spcBef>
                <a:spcPts val="0"/>
              </a:spcBef>
              <a:spcAft>
                <a:spcPts val="0"/>
              </a:spcAft>
              <a:buNone/>
              <a:defRPr sz="4400" b="0" i="0" u="none" strike="noStrike" cap="none">
                <a:solidFill>
                  <a:schemeClr val="dk1"/>
                </a:solidFill>
                <a:latin typeface="Arial"/>
                <a:ea typeface="Arial"/>
                <a:cs typeface="Arial"/>
                <a:sym typeface="Arial"/>
              </a:defRPr>
            </a:lvl6pPr>
            <a:lvl7pPr marL="914400" marR="0" lvl="6" indent="0" algn="l" rtl="0">
              <a:spcBef>
                <a:spcPts val="0"/>
              </a:spcBef>
              <a:spcAft>
                <a:spcPts val="0"/>
              </a:spcAft>
              <a:buNone/>
              <a:defRPr sz="4400" b="0" i="0" u="none" strike="noStrike" cap="none">
                <a:solidFill>
                  <a:schemeClr val="dk1"/>
                </a:solidFill>
                <a:latin typeface="Arial"/>
                <a:ea typeface="Arial"/>
                <a:cs typeface="Arial"/>
                <a:sym typeface="Arial"/>
              </a:defRPr>
            </a:lvl7pPr>
            <a:lvl8pPr marL="1371600" marR="0" lvl="7" indent="0" algn="l" rtl="0">
              <a:spcBef>
                <a:spcPts val="0"/>
              </a:spcBef>
              <a:spcAft>
                <a:spcPts val="0"/>
              </a:spcAft>
              <a:buNone/>
              <a:defRPr sz="4400" b="0" i="0" u="none" strike="noStrike" cap="none">
                <a:solidFill>
                  <a:schemeClr val="dk1"/>
                </a:solidFill>
                <a:latin typeface="Arial"/>
                <a:ea typeface="Arial"/>
                <a:cs typeface="Arial"/>
                <a:sym typeface="Arial"/>
              </a:defRPr>
            </a:lvl8pPr>
            <a:lvl9pPr marL="1828800" marR="0" lvl="8" indent="0" algn="l" rtl="0">
              <a:spcBef>
                <a:spcPts val="0"/>
              </a:spcBef>
              <a:spcAft>
                <a:spcPts val="0"/>
              </a:spcAft>
              <a:buNone/>
              <a:defRPr sz="4400" b="0" i="0" u="none" strike="noStrike" cap="none">
                <a:solidFill>
                  <a:schemeClr val="dk1"/>
                </a:solidFill>
                <a:latin typeface="Arial"/>
                <a:ea typeface="Arial"/>
                <a:cs typeface="Arial"/>
                <a:sym typeface="Arial"/>
              </a:defRPr>
            </a:lvl9pPr>
          </a:lstStyle>
          <a:p>
            <a:endParaRPr/>
          </a:p>
        </p:txBody>
      </p:sp>
      <p:sp>
        <p:nvSpPr>
          <p:cNvPr id="186" name="Shape 186"/>
          <p:cNvSpPr txBox="1">
            <a:spLocks noGrp="1"/>
          </p:cNvSpPr>
          <p:nvPr>
            <p:ph type="body" idx="1"/>
          </p:nvPr>
        </p:nvSpPr>
        <p:spPr>
          <a:xfrm>
            <a:off x="1436037" y="4468260"/>
            <a:ext cx="6280501" cy="862591"/>
          </a:xfrm>
          <a:prstGeom prst="rect">
            <a:avLst/>
          </a:prstGeom>
          <a:noFill/>
          <a:ln>
            <a:noFill/>
          </a:ln>
        </p:spPr>
        <p:txBody>
          <a:bodyPr lIns="91425" tIns="91425" rIns="91425" bIns="91425" anchor="t" anchorCtr="0"/>
          <a:lstStyle>
            <a:lvl1pPr marL="0" marR="0" lvl="0" indent="0" algn="l" rtl="0">
              <a:spcBef>
                <a:spcPts val="1363"/>
              </a:spcBef>
              <a:spcAft>
                <a:spcPts val="0"/>
              </a:spcAft>
              <a:buClr>
                <a:srgbClr val="31A31A"/>
              </a:buClr>
              <a:buFont typeface="Roboto"/>
              <a:buNone/>
              <a:defRPr sz="2000" b="0" i="0" u="none" strike="noStrike" cap="none">
                <a:solidFill>
                  <a:srgbClr val="31316D"/>
                </a:solidFill>
                <a:latin typeface="Roboto"/>
                <a:ea typeface="Roboto"/>
                <a:cs typeface="Roboto"/>
                <a:sym typeface="Roboto"/>
              </a:defRPr>
            </a:lvl1pPr>
            <a:lvl2pPr marL="668338" marR="0" lvl="1" indent="-134937" algn="l" rtl="0">
              <a:spcBef>
                <a:spcPts val="75"/>
              </a:spcBef>
              <a:spcAft>
                <a:spcPts val="0"/>
              </a:spcAft>
              <a:buClr>
                <a:srgbClr val="31316D"/>
              </a:buClr>
              <a:buSzPct val="100000"/>
              <a:buFont typeface="Noto Sans Symbols"/>
              <a:buChar char="●"/>
              <a:defRPr sz="2400" b="0" i="0" u="none" strike="noStrike" cap="none">
                <a:solidFill>
                  <a:srgbClr val="31316D"/>
                </a:solidFill>
                <a:latin typeface="Roboto"/>
                <a:ea typeface="Roboto"/>
                <a:cs typeface="Roboto"/>
                <a:sym typeface="Roboto"/>
              </a:defRPr>
            </a:lvl2pPr>
            <a:lvl3pPr marL="1143000" marR="0" lvl="2" indent="-127000" algn="l" rtl="0">
              <a:spcBef>
                <a:spcPts val="320"/>
              </a:spcBef>
              <a:spcAft>
                <a:spcPts val="0"/>
              </a:spcAft>
              <a:buClr>
                <a:srgbClr val="31316D"/>
              </a:buClr>
              <a:buSzPct val="100000"/>
              <a:buFont typeface="Arial"/>
              <a:buChar char="•"/>
              <a:defRPr sz="1600" b="0" i="0" u="none" strike="noStrike" cap="none">
                <a:solidFill>
                  <a:srgbClr val="31316D"/>
                </a:solidFill>
                <a:latin typeface="Roboto"/>
                <a:ea typeface="Roboto"/>
                <a:cs typeface="Roboto"/>
                <a:sym typeface="Roboto"/>
              </a:defRPr>
            </a:lvl3pPr>
            <a:lvl4pPr marL="1600200" marR="0" lvl="3" indent="-127000" algn="l" rtl="0">
              <a:spcBef>
                <a:spcPts val="320"/>
              </a:spcBef>
              <a:spcAft>
                <a:spcPts val="0"/>
              </a:spcAft>
              <a:buClr>
                <a:srgbClr val="31A31A"/>
              </a:buClr>
              <a:buSzPct val="100000"/>
              <a:buFont typeface="Arial"/>
              <a:buChar char="–"/>
              <a:defRPr sz="1600" b="0" i="0" u="none" strike="noStrike" cap="none">
                <a:solidFill>
                  <a:srgbClr val="31A31A"/>
                </a:solidFill>
                <a:latin typeface="Roboto"/>
                <a:ea typeface="Roboto"/>
                <a:cs typeface="Roboto"/>
                <a:sym typeface="Roboto"/>
              </a:defRPr>
            </a:lvl4pPr>
            <a:lvl5pPr marL="2057400" marR="0" lvl="4" indent="-127000" algn="l" rtl="0">
              <a:spcBef>
                <a:spcPts val="320"/>
              </a:spcBef>
              <a:spcAft>
                <a:spcPts val="0"/>
              </a:spcAft>
              <a:buClr>
                <a:srgbClr val="31A31A"/>
              </a:buClr>
              <a:buSzPct val="100000"/>
              <a:buFont typeface="Arial"/>
              <a:buChar char="»"/>
              <a:defRPr sz="1600" b="0" i="0" u="none" strike="noStrike" cap="none">
                <a:solidFill>
                  <a:srgbClr val="31A31A"/>
                </a:solidFill>
                <a:latin typeface="Roboto"/>
                <a:ea typeface="Roboto"/>
                <a:cs typeface="Roboto"/>
                <a:sym typeface="Roboto"/>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cSld name="Tühi leht">
    <p:spTree>
      <p:nvGrpSpPr>
        <p:cNvPr id="1" name="Shape 195"/>
        <p:cNvGrpSpPr/>
        <p:nvPr/>
      </p:nvGrpSpPr>
      <p:grpSpPr>
        <a:xfrm>
          <a:off x="0" y="0"/>
          <a:ext cx="0" cy="0"/>
          <a:chOff x="0" y="0"/>
          <a:chExt cx="0" cy="0"/>
        </a:xfrm>
      </p:grpSpPr>
      <p:sp>
        <p:nvSpPr>
          <p:cNvPr id="196" name="Shape 196"/>
          <p:cNvSpPr txBox="1">
            <a:spLocks noGrp="1"/>
          </p:cNvSpPr>
          <p:nvPr>
            <p:ph type="dt" idx="10"/>
          </p:nvPr>
        </p:nvSpPr>
        <p:spPr>
          <a:xfrm>
            <a:off x="563562"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197" name="Shape 197"/>
          <p:cNvSpPr txBox="1">
            <a:spLocks noGrp="1"/>
          </p:cNvSpPr>
          <p:nvPr>
            <p:ph type="ftr" idx="11"/>
          </p:nvPr>
        </p:nvSpPr>
        <p:spPr>
          <a:xfrm>
            <a:off x="3230561" y="6356350"/>
            <a:ext cx="2895600"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198" name="Shape 198"/>
          <p:cNvSpPr txBox="1">
            <a:spLocks noGrp="1"/>
          </p:cNvSpPr>
          <p:nvPr>
            <p:ph type="sldNum" idx="12"/>
          </p:nvPr>
        </p:nvSpPr>
        <p:spPr>
          <a:xfrm>
            <a:off x="6659561"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31316D"/>
              </a:buClr>
              <a:buSzPct val="25000"/>
              <a:buFont typeface="Roboto"/>
              <a:buNone/>
            </a:pPr>
            <a:fld id="{00000000-1234-1234-1234-123412341234}" type="slidenum">
              <a:rPr lang="en-US" sz="900" b="0" i="0" u="none">
                <a:solidFill>
                  <a:srgbClr val="31316D"/>
                </a:solidFill>
                <a:latin typeface="Roboto"/>
                <a:ea typeface="Roboto"/>
                <a:cs typeface="Roboto"/>
                <a:sym typeface="Roboto"/>
              </a:rPr>
              <a:pPr marL="0" marR="0" lvl="0" indent="0" algn="r" rtl="0">
                <a:lnSpc>
                  <a:spcPct val="100000"/>
                </a:lnSpc>
                <a:spcBef>
                  <a:spcPts val="0"/>
                </a:spcBef>
                <a:spcAft>
                  <a:spcPts val="0"/>
                </a:spcAft>
                <a:buClr>
                  <a:srgbClr val="31316D"/>
                </a:buClr>
                <a:buSzPct val="25000"/>
                <a:buFont typeface="Roboto"/>
                <a:buNone/>
              </a:pPr>
              <a:t>‹#›</a:t>
            </a:fld>
            <a:endParaRPr lang="en-US" sz="900" b="0" i="0" u="none">
              <a:solidFill>
                <a:srgbClr val="31316D"/>
              </a:solidFill>
              <a:latin typeface="Roboto"/>
              <a:ea typeface="Roboto"/>
              <a:cs typeface="Roboto"/>
              <a:sym typeface="Roboto"/>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Pealkiri_Sisu">
    <p:spTree>
      <p:nvGrpSpPr>
        <p:cNvPr id="1" name="Shape 202"/>
        <p:cNvGrpSpPr/>
        <p:nvPr/>
      </p:nvGrpSpPr>
      <p:grpSpPr>
        <a:xfrm>
          <a:off x="0" y="0"/>
          <a:ext cx="0" cy="0"/>
          <a:chOff x="0" y="0"/>
          <a:chExt cx="0" cy="0"/>
        </a:xfrm>
      </p:grpSpPr>
      <p:sp>
        <p:nvSpPr>
          <p:cNvPr id="203" name="Shape 203"/>
          <p:cNvSpPr txBox="1">
            <a:spLocks noGrp="1"/>
          </p:cNvSpPr>
          <p:nvPr>
            <p:ph type="title"/>
          </p:nvPr>
        </p:nvSpPr>
        <p:spPr>
          <a:xfrm>
            <a:off x="1436308" y="3229708"/>
            <a:ext cx="6280818" cy="11430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3200" b="0" i="0" u="none" strike="noStrike" cap="none">
                <a:solidFill>
                  <a:srgbClr val="31316D"/>
                </a:solidFill>
                <a:latin typeface="Roboto"/>
                <a:ea typeface="Roboto"/>
                <a:cs typeface="Roboto"/>
                <a:sym typeface="Roboto"/>
              </a:defRPr>
            </a:lvl1pPr>
            <a:lvl2pPr marL="0" marR="0" lvl="1" indent="0" algn="l" rtl="0">
              <a:spcBef>
                <a:spcPts val="0"/>
              </a:spcBef>
              <a:spcAft>
                <a:spcPts val="0"/>
              </a:spcAft>
              <a:buNone/>
              <a:defRPr sz="3200" b="0" i="0" u="none" strike="noStrike" cap="none">
                <a:solidFill>
                  <a:srgbClr val="31316D"/>
                </a:solidFill>
                <a:latin typeface="Roboto"/>
                <a:ea typeface="Roboto"/>
                <a:cs typeface="Roboto"/>
                <a:sym typeface="Roboto"/>
              </a:defRPr>
            </a:lvl2pPr>
            <a:lvl3pPr marL="0" marR="0" lvl="2" indent="0" algn="l" rtl="0">
              <a:spcBef>
                <a:spcPts val="0"/>
              </a:spcBef>
              <a:spcAft>
                <a:spcPts val="0"/>
              </a:spcAft>
              <a:buNone/>
              <a:defRPr sz="3200" b="0" i="0" u="none" strike="noStrike" cap="none">
                <a:solidFill>
                  <a:srgbClr val="31316D"/>
                </a:solidFill>
                <a:latin typeface="Roboto"/>
                <a:ea typeface="Roboto"/>
                <a:cs typeface="Roboto"/>
                <a:sym typeface="Roboto"/>
              </a:defRPr>
            </a:lvl3pPr>
            <a:lvl4pPr marL="0" marR="0" lvl="3" indent="0" algn="l" rtl="0">
              <a:spcBef>
                <a:spcPts val="0"/>
              </a:spcBef>
              <a:spcAft>
                <a:spcPts val="0"/>
              </a:spcAft>
              <a:buNone/>
              <a:defRPr sz="3200" b="0" i="0" u="none" strike="noStrike" cap="none">
                <a:solidFill>
                  <a:srgbClr val="31316D"/>
                </a:solidFill>
                <a:latin typeface="Roboto"/>
                <a:ea typeface="Roboto"/>
                <a:cs typeface="Roboto"/>
                <a:sym typeface="Roboto"/>
              </a:defRPr>
            </a:lvl4pPr>
            <a:lvl5pPr marL="0" marR="0" lvl="4" indent="0" algn="l" rtl="0">
              <a:spcBef>
                <a:spcPts val="0"/>
              </a:spcBef>
              <a:spcAft>
                <a:spcPts val="0"/>
              </a:spcAft>
              <a:buNone/>
              <a:defRPr sz="3200" b="0" i="0" u="none" strike="noStrike" cap="none">
                <a:solidFill>
                  <a:srgbClr val="31316D"/>
                </a:solidFill>
                <a:latin typeface="Roboto"/>
                <a:ea typeface="Roboto"/>
                <a:cs typeface="Roboto"/>
                <a:sym typeface="Roboto"/>
              </a:defRPr>
            </a:lvl5pPr>
            <a:lvl6pPr marL="457200" marR="0" lvl="5" indent="0" algn="l" rtl="0">
              <a:spcBef>
                <a:spcPts val="0"/>
              </a:spcBef>
              <a:spcAft>
                <a:spcPts val="0"/>
              </a:spcAft>
              <a:buNone/>
              <a:defRPr sz="4400" b="0" i="0" u="none" strike="noStrike" cap="none">
                <a:solidFill>
                  <a:schemeClr val="dk1"/>
                </a:solidFill>
                <a:latin typeface="Arial"/>
                <a:ea typeface="Arial"/>
                <a:cs typeface="Arial"/>
                <a:sym typeface="Arial"/>
              </a:defRPr>
            </a:lvl6pPr>
            <a:lvl7pPr marL="914400" marR="0" lvl="6" indent="0" algn="l" rtl="0">
              <a:spcBef>
                <a:spcPts val="0"/>
              </a:spcBef>
              <a:spcAft>
                <a:spcPts val="0"/>
              </a:spcAft>
              <a:buNone/>
              <a:defRPr sz="4400" b="0" i="0" u="none" strike="noStrike" cap="none">
                <a:solidFill>
                  <a:schemeClr val="dk1"/>
                </a:solidFill>
                <a:latin typeface="Arial"/>
                <a:ea typeface="Arial"/>
                <a:cs typeface="Arial"/>
                <a:sym typeface="Arial"/>
              </a:defRPr>
            </a:lvl7pPr>
            <a:lvl8pPr marL="1371600" marR="0" lvl="7" indent="0" algn="l" rtl="0">
              <a:spcBef>
                <a:spcPts val="0"/>
              </a:spcBef>
              <a:spcAft>
                <a:spcPts val="0"/>
              </a:spcAft>
              <a:buNone/>
              <a:defRPr sz="4400" b="0" i="0" u="none" strike="noStrike" cap="none">
                <a:solidFill>
                  <a:schemeClr val="dk1"/>
                </a:solidFill>
                <a:latin typeface="Arial"/>
                <a:ea typeface="Arial"/>
                <a:cs typeface="Arial"/>
                <a:sym typeface="Arial"/>
              </a:defRPr>
            </a:lvl8pPr>
            <a:lvl9pPr marL="1828800" marR="0" lvl="8" indent="0" algn="l" rtl="0">
              <a:spcBef>
                <a:spcPts val="0"/>
              </a:spcBef>
              <a:spcAft>
                <a:spcPts val="0"/>
              </a:spcAft>
              <a:buNone/>
              <a:defRPr sz="4400" b="0" i="0" u="none" strike="noStrike" cap="none">
                <a:solidFill>
                  <a:schemeClr val="dk1"/>
                </a:solidFill>
                <a:latin typeface="Arial"/>
                <a:ea typeface="Arial"/>
                <a:cs typeface="Arial"/>
                <a:sym typeface="Arial"/>
              </a:defRPr>
            </a:lvl9pPr>
          </a:lstStyle>
          <a:p>
            <a:endParaRPr/>
          </a:p>
        </p:txBody>
      </p:sp>
      <p:sp>
        <p:nvSpPr>
          <p:cNvPr id="204" name="Shape 204"/>
          <p:cNvSpPr txBox="1">
            <a:spLocks noGrp="1"/>
          </p:cNvSpPr>
          <p:nvPr>
            <p:ph type="body" idx="1"/>
          </p:nvPr>
        </p:nvSpPr>
        <p:spPr>
          <a:xfrm>
            <a:off x="1436037" y="4468260"/>
            <a:ext cx="6280501" cy="862591"/>
          </a:xfrm>
          <a:prstGeom prst="rect">
            <a:avLst/>
          </a:prstGeom>
          <a:noFill/>
          <a:ln>
            <a:noFill/>
          </a:ln>
        </p:spPr>
        <p:txBody>
          <a:bodyPr lIns="91425" tIns="91425" rIns="91425" bIns="91425" anchor="t" anchorCtr="0"/>
          <a:lstStyle>
            <a:lvl1pPr marL="0" marR="0" lvl="0" indent="0" algn="l" rtl="0">
              <a:spcBef>
                <a:spcPts val="1363"/>
              </a:spcBef>
              <a:spcAft>
                <a:spcPts val="0"/>
              </a:spcAft>
              <a:buClr>
                <a:srgbClr val="31A31A"/>
              </a:buClr>
              <a:buFont typeface="Roboto"/>
              <a:buNone/>
              <a:defRPr sz="2000" b="0" i="0" u="none" strike="noStrike" cap="none">
                <a:solidFill>
                  <a:srgbClr val="31316D"/>
                </a:solidFill>
                <a:latin typeface="Roboto"/>
                <a:ea typeface="Roboto"/>
                <a:cs typeface="Roboto"/>
                <a:sym typeface="Roboto"/>
              </a:defRPr>
            </a:lvl1pPr>
            <a:lvl2pPr marL="668338" marR="0" lvl="1" indent="-134937" algn="l" rtl="0">
              <a:spcBef>
                <a:spcPts val="75"/>
              </a:spcBef>
              <a:spcAft>
                <a:spcPts val="0"/>
              </a:spcAft>
              <a:buClr>
                <a:srgbClr val="31316D"/>
              </a:buClr>
              <a:buSzPct val="100000"/>
              <a:buFont typeface="Noto Sans Symbols"/>
              <a:buChar char="●"/>
              <a:defRPr sz="2400" b="0" i="0" u="none" strike="noStrike" cap="none">
                <a:solidFill>
                  <a:srgbClr val="31316D"/>
                </a:solidFill>
                <a:latin typeface="Roboto"/>
                <a:ea typeface="Roboto"/>
                <a:cs typeface="Roboto"/>
                <a:sym typeface="Roboto"/>
              </a:defRPr>
            </a:lvl2pPr>
            <a:lvl3pPr marL="1143000" marR="0" lvl="2" indent="-127000" algn="l" rtl="0">
              <a:spcBef>
                <a:spcPts val="320"/>
              </a:spcBef>
              <a:spcAft>
                <a:spcPts val="0"/>
              </a:spcAft>
              <a:buClr>
                <a:srgbClr val="31316D"/>
              </a:buClr>
              <a:buSzPct val="100000"/>
              <a:buFont typeface="Arial"/>
              <a:buChar char="•"/>
              <a:defRPr sz="1600" b="0" i="0" u="none" strike="noStrike" cap="none">
                <a:solidFill>
                  <a:srgbClr val="31316D"/>
                </a:solidFill>
                <a:latin typeface="Roboto"/>
                <a:ea typeface="Roboto"/>
                <a:cs typeface="Roboto"/>
                <a:sym typeface="Roboto"/>
              </a:defRPr>
            </a:lvl3pPr>
            <a:lvl4pPr marL="1600200" marR="0" lvl="3" indent="-127000" algn="l" rtl="0">
              <a:spcBef>
                <a:spcPts val="320"/>
              </a:spcBef>
              <a:spcAft>
                <a:spcPts val="0"/>
              </a:spcAft>
              <a:buClr>
                <a:srgbClr val="31A31A"/>
              </a:buClr>
              <a:buSzPct val="100000"/>
              <a:buFont typeface="Arial"/>
              <a:buChar char="–"/>
              <a:defRPr sz="1600" b="0" i="0" u="none" strike="noStrike" cap="none">
                <a:solidFill>
                  <a:srgbClr val="31A31A"/>
                </a:solidFill>
                <a:latin typeface="Roboto"/>
                <a:ea typeface="Roboto"/>
                <a:cs typeface="Roboto"/>
                <a:sym typeface="Roboto"/>
              </a:defRPr>
            </a:lvl4pPr>
            <a:lvl5pPr marL="2057400" marR="0" lvl="4" indent="-127000" algn="l" rtl="0">
              <a:spcBef>
                <a:spcPts val="320"/>
              </a:spcBef>
              <a:spcAft>
                <a:spcPts val="0"/>
              </a:spcAft>
              <a:buClr>
                <a:srgbClr val="31A31A"/>
              </a:buClr>
              <a:buSzPct val="100000"/>
              <a:buFont typeface="Arial"/>
              <a:buChar char="»"/>
              <a:defRPr sz="1600" b="0" i="0" u="none" strike="noStrike" cap="none">
                <a:solidFill>
                  <a:srgbClr val="31A31A"/>
                </a:solidFill>
                <a:latin typeface="Roboto"/>
                <a:ea typeface="Roboto"/>
                <a:cs typeface="Roboto"/>
                <a:sym typeface="Roboto"/>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Pealkiri_Sisu">
    <p:spTree>
      <p:nvGrpSpPr>
        <p:cNvPr id="1" name="Shape 216"/>
        <p:cNvGrpSpPr/>
        <p:nvPr/>
      </p:nvGrpSpPr>
      <p:grpSpPr>
        <a:xfrm>
          <a:off x="0" y="0"/>
          <a:ext cx="0" cy="0"/>
          <a:chOff x="0" y="0"/>
          <a:chExt cx="0" cy="0"/>
        </a:xfrm>
      </p:grpSpPr>
      <p:sp>
        <p:nvSpPr>
          <p:cNvPr id="217" name="Shape 217"/>
          <p:cNvSpPr txBox="1">
            <a:spLocks noGrp="1"/>
          </p:cNvSpPr>
          <p:nvPr>
            <p:ph type="title"/>
          </p:nvPr>
        </p:nvSpPr>
        <p:spPr>
          <a:xfrm>
            <a:off x="1436308" y="3229708"/>
            <a:ext cx="6280818" cy="11430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3200" b="0" i="0" u="none" strike="noStrike" cap="none">
                <a:solidFill>
                  <a:srgbClr val="31316D"/>
                </a:solidFill>
                <a:latin typeface="Roboto"/>
                <a:ea typeface="Roboto"/>
                <a:cs typeface="Roboto"/>
                <a:sym typeface="Roboto"/>
              </a:defRPr>
            </a:lvl1pPr>
            <a:lvl2pPr marL="0" marR="0" lvl="1" indent="0" algn="l" rtl="0">
              <a:spcBef>
                <a:spcPts val="0"/>
              </a:spcBef>
              <a:spcAft>
                <a:spcPts val="0"/>
              </a:spcAft>
              <a:buNone/>
              <a:defRPr sz="3200" b="0" i="0" u="none" strike="noStrike" cap="none">
                <a:solidFill>
                  <a:srgbClr val="31316D"/>
                </a:solidFill>
                <a:latin typeface="Roboto"/>
                <a:ea typeface="Roboto"/>
                <a:cs typeface="Roboto"/>
                <a:sym typeface="Roboto"/>
              </a:defRPr>
            </a:lvl2pPr>
            <a:lvl3pPr marL="0" marR="0" lvl="2" indent="0" algn="l" rtl="0">
              <a:spcBef>
                <a:spcPts val="0"/>
              </a:spcBef>
              <a:spcAft>
                <a:spcPts val="0"/>
              </a:spcAft>
              <a:buNone/>
              <a:defRPr sz="3200" b="0" i="0" u="none" strike="noStrike" cap="none">
                <a:solidFill>
                  <a:srgbClr val="31316D"/>
                </a:solidFill>
                <a:latin typeface="Roboto"/>
                <a:ea typeface="Roboto"/>
                <a:cs typeface="Roboto"/>
                <a:sym typeface="Roboto"/>
              </a:defRPr>
            </a:lvl3pPr>
            <a:lvl4pPr marL="0" marR="0" lvl="3" indent="0" algn="l" rtl="0">
              <a:spcBef>
                <a:spcPts val="0"/>
              </a:spcBef>
              <a:spcAft>
                <a:spcPts val="0"/>
              </a:spcAft>
              <a:buNone/>
              <a:defRPr sz="3200" b="0" i="0" u="none" strike="noStrike" cap="none">
                <a:solidFill>
                  <a:srgbClr val="31316D"/>
                </a:solidFill>
                <a:latin typeface="Roboto"/>
                <a:ea typeface="Roboto"/>
                <a:cs typeface="Roboto"/>
                <a:sym typeface="Roboto"/>
              </a:defRPr>
            </a:lvl4pPr>
            <a:lvl5pPr marL="0" marR="0" lvl="4" indent="0" algn="l" rtl="0">
              <a:spcBef>
                <a:spcPts val="0"/>
              </a:spcBef>
              <a:spcAft>
                <a:spcPts val="0"/>
              </a:spcAft>
              <a:buNone/>
              <a:defRPr sz="3200" b="0" i="0" u="none" strike="noStrike" cap="none">
                <a:solidFill>
                  <a:srgbClr val="31316D"/>
                </a:solidFill>
                <a:latin typeface="Roboto"/>
                <a:ea typeface="Roboto"/>
                <a:cs typeface="Roboto"/>
                <a:sym typeface="Roboto"/>
              </a:defRPr>
            </a:lvl5pPr>
            <a:lvl6pPr marL="457200" marR="0" lvl="5" indent="0" algn="l" rtl="0">
              <a:spcBef>
                <a:spcPts val="0"/>
              </a:spcBef>
              <a:spcAft>
                <a:spcPts val="0"/>
              </a:spcAft>
              <a:buNone/>
              <a:defRPr sz="4400" b="0" i="0" u="none" strike="noStrike" cap="none">
                <a:solidFill>
                  <a:schemeClr val="dk1"/>
                </a:solidFill>
                <a:latin typeface="Arial"/>
                <a:ea typeface="Arial"/>
                <a:cs typeface="Arial"/>
                <a:sym typeface="Arial"/>
              </a:defRPr>
            </a:lvl6pPr>
            <a:lvl7pPr marL="914400" marR="0" lvl="6" indent="0" algn="l" rtl="0">
              <a:spcBef>
                <a:spcPts val="0"/>
              </a:spcBef>
              <a:spcAft>
                <a:spcPts val="0"/>
              </a:spcAft>
              <a:buNone/>
              <a:defRPr sz="4400" b="0" i="0" u="none" strike="noStrike" cap="none">
                <a:solidFill>
                  <a:schemeClr val="dk1"/>
                </a:solidFill>
                <a:latin typeface="Arial"/>
                <a:ea typeface="Arial"/>
                <a:cs typeface="Arial"/>
                <a:sym typeface="Arial"/>
              </a:defRPr>
            </a:lvl7pPr>
            <a:lvl8pPr marL="1371600" marR="0" lvl="7" indent="0" algn="l" rtl="0">
              <a:spcBef>
                <a:spcPts val="0"/>
              </a:spcBef>
              <a:spcAft>
                <a:spcPts val="0"/>
              </a:spcAft>
              <a:buNone/>
              <a:defRPr sz="4400" b="0" i="0" u="none" strike="noStrike" cap="none">
                <a:solidFill>
                  <a:schemeClr val="dk1"/>
                </a:solidFill>
                <a:latin typeface="Arial"/>
                <a:ea typeface="Arial"/>
                <a:cs typeface="Arial"/>
                <a:sym typeface="Arial"/>
              </a:defRPr>
            </a:lvl8pPr>
            <a:lvl9pPr marL="1828800" marR="0" lvl="8" indent="0" algn="l" rtl="0">
              <a:spcBef>
                <a:spcPts val="0"/>
              </a:spcBef>
              <a:spcAft>
                <a:spcPts val="0"/>
              </a:spcAft>
              <a:buNone/>
              <a:defRPr sz="4400" b="0" i="0" u="none" strike="noStrike" cap="none">
                <a:solidFill>
                  <a:schemeClr val="dk1"/>
                </a:solidFill>
                <a:latin typeface="Arial"/>
                <a:ea typeface="Arial"/>
                <a:cs typeface="Arial"/>
                <a:sym typeface="Arial"/>
              </a:defRPr>
            </a:lvl9pPr>
          </a:lstStyle>
          <a:p>
            <a:endParaRPr/>
          </a:p>
        </p:txBody>
      </p:sp>
      <p:sp>
        <p:nvSpPr>
          <p:cNvPr id="218" name="Shape 218"/>
          <p:cNvSpPr txBox="1">
            <a:spLocks noGrp="1"/>
          </p:cNvSpPr>
          <p:nvPr>
            <p:ph type="body" idx="1"/>
          </p:nvPr>
        </p:nvSpPr>
        <p:spPr>
          <a:xfrm>
            <a:off x="1436037" y="4468260"/>
            <a:ext cx="6280501" cy="862591"/>
          </a:xfrm>
          <a:prstGeom prst="rect">
            <a:avLst/>
          </a:prstGeom>
          <a:noFill/>
          <a:ln>
            <a:noFill/>
          </a:ln>
        </p:spPr>
        <p:txBody>
          <a:bodyPr lIns="91425" tIns="91425" rIns="91425" bIns="91425" anchor="t" anchorCtr="0"/>
          <a:lstStyle>
            <a:lvl1pPr marL="0" marR="0" lvl="0" indent="0" algn="l" rtl="0">
              <a:spcBef>
                <a:spcPts val="1363"/>
              </a:spcBef>
              <a:spcAft>
                <a:spcPts val="0"/>
              </a:spcAft>
              <a:buClr>
                <a:srgbClr val="31A31A"/>
              </a:buClr>
              <a:buFont typeface="Roboto"/>
              <a:buNone/>
              <a:defRPr sz="2000" b="0" i="0" u="none" strike="noStrike" cap="none">
                <a:solidFill>
                  <a:srgbClr val="31316D"/>
                </a:solidFill>
                <a:latin typeface="Roboto"/>
                <a:ea typeface="Roboto"/>
                <a:cs typeface="Roboto"/>
                <a:sym typeface="Roboto"/>
              </a:defRPr>
            </a:lvl1pPr>
            <a:lvl2pPr marL="668338" marR="0" lvl="1" indent="-134937" algn="l" rtl="0">
              <a:spcBef>
                <a:spcPts val="75"/>
              </a:spcBef>
              <a:spcAft>
                <a:spcPts val="0"/>
              </a:spcAft>
              <a:buClr>
                <a:srgbClr val="31316D"/>
              </a:buClr>
              <a:buSzPct val="100000"/>
              <a:buFont typeface="Noto Sans Symbols"/>
              <a:buChar char="●"/>
              <a:defRPr sz="2400" b="0" i="0" u="none" strike="noStrike" cap="none">
                <a:solidFill>
                  <a:srgbClr val="31316D"/>
                </a:solidFill>
                <a:latin typeface="Roboto"/>
                <a:ea typeface="Roboto"/>
                <a:cs typeface="Roboto"/>
                <a:sym typeface="Roboto"/>
              </a:defRPr>
            </a:lvl2pPr>
            <a:lvl3pPr marL="1143000" marR="0" lvl="2" indent="-127000" algn="l" rtl="0">
              <a:spcBef>
                <a:spcPts val="320"/>
              </a:spcBef>
              <a:spcAft>
                <a:spcPts val="0"/>
              </a:spcAft>
              <a:buClr>
                <a:srgbClr val="31316D"/>
              </a:buClr>
              <a:buSzPct val="100000"/>
              <a:buFont typeface="Arial"/>
              <a:buChar char="•"/>
              <a:defRPr sz="1600" b="0" i="0" u="none" strike="noStrike" cap="none">
                <a:solidFill>
                  <a:srgbClr val="31316D"/>
                </a:solidFill>
                <a:latin typeface="Roboto"/>
                <a:ea typeface="Roboto"/>
                <a:cs typeface="Roboto"/>
                <a:sym typeface="Roboto"/>
              </a:defRPr>
            </a:lvl3pPr>
            <a:lvl4pPr marL="1600200" marR="0" lvl="3" indent="-127000" algn="l" rtl="0">
              <a:spcBef>
                <a:spcPts val="320"/>
              </a:spcBef>
              <a:spcAft>
                <a:spcPts val="0"/>
              </a:spcAft>
              <a:buClr>
                <a:srgbClr val="31A31A"/>
              </a:buClr>
              <a:buSzPct val="100000"/>
              <a:buFont typeface="Arial"/>
              <a:buChar char="–"/>
              <a:defRPr sz="1600" b="0" i="0" u="none" strike="noStrike" cap="none">
                <a:solidFill>
                  <a:srgbClr val="31A31A"/>
                </a:solidFill>
                <a:latin typeface="Roboto"/>
                <a:ea typeface="Roboto"/>
                <a:cs typeface="Roboto"/>
                <a:sym typeface="Roboto"/>
              </a:defRPr>
            </a:lvl4pPr>
            <a:lvl5pPr marL="2057400" marR="0" lvl="4" indent="-127000" algn="l" rtl="0">
              <a:spcBef>
                <a:spcPts val="320"/>
              </a:spcBef>
              <a:spcAft>
                <a:spcPts val="0"/>
              </a:spcAft>
              <a:buClr>
                <a:srgbClr val="31A31A"/>
              </a:buClr>
              <a:buSzPct val="100000"/>
              <a:buFont typeface="Arial"/>
              <a:buChar char="»"/>
              <a:defRPr sz="1600" b="0" i="0" u="none" strike="noStrike" cap="none">
                <a:solidFill>
                  <a:srgbClr val="31A31A"/>
                </a:solidFill>
                <a:latin typeface="Roboto"/>
                <a:ea typeface="Roboto"/>
                <a:cs typeface="Roboto"/>
                <a:sym typeface="Roboto"/>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225"/>
        <p:cNvGrpSpPr/>
        <p:nvPr/>
      </p:nvGrpSpPr>
      <p:grpSpPr>
        <a:xfrm>
          <a:off x="0" y="0"/>
          <a:ext cx="0" cy="0"/>
          <a:chOff x="0" y="0"/>
          <a:chExt cx="0" cy="0"/>
        </a:xfrm>
      </p:grpSpPr>
      <p:sp>
        <p:nvSpPr>
          <p:cNvPr id="226" name="Shape 226"/>
          <p:cNvSpPr txBox="1">
            <a:spLocks noGrp="1"/>
          </p:cNvSpPr>
          <p:nvPr>
            <p:ph type="ctrTitle"/>
          </p:nvPr>
        </p:nvSpPr>
        <p:spPr>
          <a:xfrm>
            <a:off x="684212" y="1403350"/>
            <a:ext cx="7772400" cy="762000"/>
          </a:xfrm>
          <a:prstGeom prst="rect">
            <a:avLst/>
          </a:prstGeom>
          <a:noFill/>
          <a:ln>
            <a:noFill/>
          </a:ln>
        </p:spPr>
        <p:txBody>
          <a:bodyPr lIns="91425" tIns="91425" rIns="91425" bIns="91425" anchor="b" anchorCtr="0"/>
          <a:lstStyle>
            <a:lvl1pPr marL="0" marR="0" lvl="0" indent="0" algn="l" rtl="0">
              <a:spcBef>
                <a:spcPts val="0"/>
              </a:spcBef>
              <a:spcAft>
                <a:spcPts val="0"/>
              </a:spcAft>
              <a:buNone/>
              <a:defRPr sz="3200" b="0" i="0" u="none" strike="noStrike" cap="none">
                <a:solidFill>
                  <a:srgbClr val="31316D"/>
                </a:solidFill>
                <a:latin typeface="Roboto"/>
                <a:ea typeface="Roboto"/>
                <a:cs typeface="Roboto"/>
                <a:sym typeface="Roboto"/>
              </a:defRPr>
            </a:lvl1pPr>
            <a:lvl2pPr marL="0" marR="0" lvl="1" indent="0" algn="l" rtl="0">
              <a:spcBef>
                <a:spcPts val="0"/>
              </a:spcBef>
              <a:spcAft>
                <a:spcPts val="0"/>
              </a:spcAft>
              <a:buNone/>
              <a:defRPr sz="3200" b="0" i="0" u="none" strike="noStrike" cap="none">
                <a:solidFill>
                  <a:srgbClr val="31316D"/>
                </a:solidFill>
                <a:latin typeface="Roboto"/>
                <a:ea typeface="Roboto"/>
                <a:cs typeface="Roboto"/>
                <a:sym typeface="Roboto"/>
              </a:defRPr>
            </a:lvl2pPr>
            <a:lvl3pPr marL="0" marR="0" lvl="2" indent="0" algn="l" rtl="0">
              <a:spcBef>
                <a:spcPts val="0"/>
              </a:spcBef>
              <a:spcAft>
                <a:spcPts val="0"/>
              </a:spcAft>
              <a:buNone/>
              <a:defRPr sz="3200" b="0" i="0" u="none" strike="noStrike" cap="none">
                <a:solidFill>
                  <a:srgbClr val="31316D"/>
                </a:solidFill>
                <a:latin typeface="Roboto"/>
                <a:ea typeface="Roboto"/>
                <a:cs typeface="Roboto"/>
                <a:sym typeface="Roboto"/>
              </a:defRPr>
            </a:lvl3pPr>
            <a:lvl4pPr marL="0" marR="0" lvl="3" indent="0" algn="l" rtl="0">
              <a:spcBef>
                <a:spcPts val="0"/>
              </a:spcBef>
              <a:spcAft>
                <a:spcPts val="0"/>
              </a:spcAft>
              <a:buNone/>
              <a:defRPr sz="3200" b="0" i="0" u="none" strike="noStrike" cap="none">
                <a:solidFill>
                  <a:srgbClr val="31316D"/>
                </a:solidFill>
                <a:latin typeface="Roboto"/>
                <a:ea typeface="Roboto"/>
                <a:cs typeface="Roboto"/>
                <a:sym typeface="Roboto"/>
              </a:defRPr>
            </a:lvl4pPr>
            <a:lvl5pPr marL="0" marR="0" lvl="4" indent="0" algn="l" rtl="0">
              <a:spcBef>
                <a:spcPts val="0"/>
              </a:spcBef>
              <a:spcAft>
                <a:spcPts val="0"/>
              </a:spcAft>
              <a:buNone/>
              <a:defRPr sz="3200" b="0" i="0" u="none" strike="noStrike" cap="none">
                <a:solidFill>
                  <a:srgbClr val="31316D"/>
                </a:solidFill>
                <a:latin typeface="Roboto"/>
                <a:ea typeface="Roboto"/>
                <a:cs typeface="Roboto"/>
                <a:sym typeface="Roboto"/>
              </a:defRPr>
            </a:lvl5pPr>
            <a:lvl6pPr marL="457200" marR="0" lvl="5" indent="0" algn="l" rtl="0">
              <a:spcBef>
                <a:spcPts val="0"/>
              </a:spcBef>
              <a:spcAft>
                <a:spcPts val="0"/>
              </a:spcAft>
              <a:buNone/>
              <a:defRPr sz="4400" b="0" i="0" u="none" strike="noStrike" cap="none">
                <a:solidFill>
                  <a:schemeClr val="dk1"/>
                </a:solidFill>
                <a:latin typeface="Arial"/>
                <a:ea typeface="Arial"/>
                <a:cs typeface="Arial"/>
                <a:sym typeface="Arial"/>
              </a:defRPr>
            </a:lvl6pPr>
            <a:lvl7pPr marL="914400" marR="0" lvl="6" indent="0" algn="l" rtl="0">
              <a:spcBef>
                <a:spcPts val="0"/>
              </a:spcBef>
              <a:spcAft>
                <a:spcPts val="0"/>
              </a:spcAft>
              <a:buNone/>
              <a:defRPr sz="4400" b="0" i="0" u="none" strike="noStrike" cap="none">
                <a:solidFill>
                  <a:schemeClr val="dk1"/>
                </a:solidFill>
                <a:latin typeface="Arial"/>
                <a:ea typeface="Arial"/>
                <a:cs typeface="Arial"/>
                <a:sym typeface="Arial"/>
              </a:defRPr>
            </a:lvl7pPr>
            <a:lvl8pPr marL="1371600" marR="0" lvl="7" indent="0" algn="l" rtl="0">
              <a:spcBef>
                <a:spcPts val="0"/>
              </a:spcBef>
              <a:spcAft>
                <a:spcPts val="0"/>
              </a:spcAft>
              <a:buNone/>
              <a:defRPr sz="4400" b="0" i="0" u="none" strike="noStrike" cap="none">
                <a:solidFill>
                  <a:schemeClr val="dk1"/>
                </a:solidFill>
                <a:latin typeface="Arial"/>
                <a:ea typeface="Arial"/>
                <a:cs typeface="Arial"/>
                <a:sym typeface="Arial"/>
              </a:defRPr>
            </a:lvl8pPr>
            <a:lvl9pPr marL="1828800" marR="0" lvl="8" indent="0" algn="l" rtl="0">
              <a:spcBef>
                <a:spcPts val="0"/>
              </a:spcBef>
              <a:spcAft>
                <a:spcPts val="0"/>
              </a:spcAft>
              <a:buNone/>
              <a:defRPr sz="4400" b="0" i="0" u="none" strike="noStrike" cap="none">
                <a:solidFill>
                  <a:schemeClr val="dk1"/>
                </a:solidFill>
                <a:latin typeface="Arial"/>
                <a:ea typeface="Arial"/>
                <a:cs typeface="Arial"/>
                <a:sym typeface="Arial"/>
              </a:defRPr>
            </a:lvl9pPr>
          </a:lstStyle>
          <a:p>
            <a:endParaRPr/>
          </a:p>
        </p:txBody>
      </p:sp>
      <p:sp>
        <p:nvSpPr>
          <p:cNvPr id="227" name="Shape 227"/>
          <p:cNvSpPr txBox="1">
            <a:spLocks noGrp="1"/>
          </p:cNvSpPr>
          <p:nvPr>
            <p:ph type="subTitle" idx="1"/>
          </p:nvPr>
        </p:nvSpPr>
        <p:spPr>
          <a:xfrm>
            <a:off x="1166812" y="3886200"/>
            <a:ext cx="6400799" cy="1752600"/>
          </a:xfrm>
          <a:prstGeom prst="rect">
            <a:avLst/>
          </a:prstGeom>
          <a:noFill/>
          <a:ln>
            <a:noFill/>
          </a:ln>
        </p:spPr>
        <p:txBody>
          <a:bodyPr lIns="91425" tIns="91425" rIns="91425" bIns="91425" anchor="t" anchorCtr="0"/>
          <a:lstStyle>
            <a:lvl1pPr marL="0" marR="0" lvl="0" indent="0" algn="l" rtl="0">
              <a:spcBef>
                <a:spcPts val="1363"/>
              </a:spcBef>
              <a:spcAft>
                <a:spcPts val="0"/>
              </a:spcAft>
              <a:buClr>
                <a:srgbClr val="31A31A"/>
              </a:buClr>
              <a:buFont typeface="Noto Sans Symbols"/>
              <a:buNone/>
              <a:defRPr sz="3600" b="0" i="0" u="none" strike="noStrike" cap="none">
                <a:solidFill>
                  <a:srgbClr val="31316D"/>
                </a:solidFill>
                <a:latin typeface="Roboto"/>
                <a:ea typeface="Roboto"/>
                <a:cs typeface="Roboto"/>
                <a:sym typeface="Roboto"/>
              </a:defRPr>
            </a:lvl1pPr>
            <a:lvl2pPr marL="20638" marR="0" lvl="1" indent="87947" algn="l" rtl="0">
              <a:spcBef>
                <a:spcPts val="75"/>
              </a:spcBef>
              <a:spcAft>
                <a:spcPts val="0"/>
              </a:spcAft>
              <a:buClr>
                <a:srgbClr val="31316D"/>
              </a:buClr>
              <a:buSzPct val="95000"/>
              <a:buFont typeface="Roboto"/>
              <a:buChar char="•"/>
              <a:defRPr sz="1800" b="0" i="0" u="none" strike="noStrike" cap="none">
                <a:solidFill>
                  <a:srgbClr val="31316D"/>
                </a:solidFill>
                <a:latin typeface="Roboto"/>
                <a:ea typeface="Roboto"/>
                <a:cs typeface="Roboto"/>
                <a:sym typeface="Roboto"/>
              </a:defRPr>
            </a:lvl2pPr>
            <a:lvl3pPr marL="747713" marR="0" lvl="2" indent="-160591" algn="l" rtl="0">
              <a:spcBef>
                <a:spcPts val="280"/>
              </a:spcBef>
              <a:spcAft>
                <a:spcPts val="0"/>
              </a:spcAft>
              <a:buClr>
                <a:srgbClr val="31316D"/>
              </a:buClr>
              <a:buSzPct val="89000"/>
              <a:buFont typeface="Merriweather Sans"/>
              <a:buChar char="▶"/>
              <a:defRPr sz="1400" b="0" i="0" u="none" strike="noStrike" cap="none">
                <a:solidFill>
                  <a:srgbClr val="31316D"/>
                </a:solidFill>
                <a:latin typeface="Roboto"/>
                <a:ea typeface="Roboto"/>
                <a:cs typeface="Roboto"/>
                <a:sym typeface="Roboto"/>
              </a:defRPr>
            </a:lvl3pPr>
            <a:lvl4pPr marL="1096963" marR="0" lvl="3" indent="-144462" algn="l" rtl="0">
              <a:spcBef>
                <a:spcPts val="280"/>
              </a:spcBef>
              <a:spcAft>
                <a:spcPts val="0"/>
              </a:spcAft>
              <a:buClr>
                <a:srgbClr val="31A31A"/>
              </a:buClr>
              <a:buSzPct val="100000"/>
              <a:buFont typeface="Arial"/>
              <a:buChar char="–"/>
              <a:defRPr sz="1400" b="0" i="0" u="none" strike="noStrike" cap="none">
                <a:solidFill>
                  <a:srgbClr val="31A31A"/>
                </a:solidFill>
                <a:latin typeface="Roboto"/>
                <a:ea typeface="Roboto"/>
                <a:cs typeface="Roboto"/>
                <a:sym typeface="Roboto"/>
              </a:defRPr>
            </a:lvl4pPr>
            <a:lvl5pPr marL="1627188" marR="0" lvl="4" indent="-141288" algn="l" rtl="0">
              <a:spcBef>
                <a:spcPts val="280"/>
              </a:spcBef>
              <a:spcAft>
                <a:spcPts val="0"/>
              </a:spcAft>
              <a:buClr>
                <a:srgbClr val="31A31A"/>
              </a:buClr>
              <a:buSzPct val="100000"/>
              <a:buFont typeface="Arial"/>
              <a:buChar char="»"/>
              <a:defRPr sz="1400" b="0" i="0" u="none" strike="noStrike" cap="none">
                <a:solidFill>
                  <a:srgbClr val="31A31A"/>
                </a:solidFill>
                <a:latin typeface="Roboto"/>
                <a:ea typeface="Roboto"/>
                <a:cs typeface="Roboto"/>
                <a:sym typeface="Roboto"/>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28" name="Shape 228"/>
          <p:cNvSpPr txBox="1">
            <a:spLocks noGrp="1"/>
          </p:cNvSpPr>
          <p:nvPr>
            <p:ph type="dt" idx="10"/>
          </p:nvPr>
        </p:nvSpPr>
        <p:spPr>
          <a:xfrm>
            <a:off x="1166812" y="6248400"/>
            <a:ext cx="1904999" cy="4572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229" name="Shape 229"/>
          <p:cNvSpPr txBox="1">
            <a:spLocks noGrp="1"/>
          </p:cNvSpPr>
          <p:nvPr>
            <p:ph type="ftr" idx="11"/>
          </p:nvPr>
        </p:nvSpPr>
        <p:spPr>
          <a:xfrm>
            <a:off x="3581400" y="6248400"/>
            <a:ext cx="2895600" cy="457200"/>
          </a:xfrm>
          <a:prstGeom prst="rect">
            <a:avLst/>
          </a:prstGeom>
          <a:noFill/>
          <a:ln>
            <a:noFill/>
          </a:ln>
        </p:spPr>
        <p:txBody>
          <a:bodyPr lIns="91425" tIns="91425" rIns="91425" bIns="91425" anchor="t" anchorCtr="0"/>
          <a:lstStyle>
            <a:lvl1pPr marL="0" marR="0" lvl="0" indent="0" algn="ctr" rtl="0">
              <a:lnSpc>
                <a:spcPct val="70000"/>
              </a:lnSpc>
              <a:spcBef>
                <a:spcPts val="600"/>
              </a:spcBef>
              <a:spcAft>
                <a:spcPts val="120"/>
              </a:spcAft>
              <a:buNone/>
              <a:defRPr sz="1200" b="0" i="0" u="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230" name="Shape 230"/>
          <p:cNvSpPr txBox="1">
            <a:spLocks noGrp="1"/>
          </p:cNvSpPr>
          <p:nvPr>
            <p:ph type="sldNum" idx="12"/>
          </p:nvPr>
        </p:nvSpPr>
        <p:spPr>
          <a:xfrm>
            <a:off x="6659561"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000000"/>
              </a:buClr>
              <a:buSzPct val="25000"/>
              <a:buFont typeface="Roboto"/>
              <a:buNone/>
            </a:pPr>
            <a:fld id="{00000000-1234-1234-1234-123412341234}" type="slidenum">
              <a:rPr lang="en-US" sz="900" b="0" i="0" u="none">
                <a:solidFill>
                  <a:srgbClr val="000000"/>
                </a:solidFill>
                <a:latin typeface="Roboto"/>
                <a:ea typeface="Roboto"/>
                <a:cs typeface="Roboto"/>
                <a:sym typeface="Roboto"/>
              </a:rPr>
              <a:pPr marL="0" marR="0" lvl="0" indent="0" algn="r" rtl="0">
                <a:lnSpc>
                  <a:spcPct val="100000"/>
                </a:lnSpc>
                <a:spcBef>
                  <a:spcPts val="0"/>
                </a:spcBef>
                <a:spcAft>
                  <a:spcPts val="0"/>
                </a:spcAft>
                <a:buClr>
                  <a:srgbClr val="000000"/>
                </a:buClr>
                <a:buSzPct val="25000"/>
                <a:buFont typeface="Roboto"/>
                <a:buNone/>
              </a:pPr>
              <a:t>‹#›</a:t>
            </a:fld>
            <a:endParaRPr lang="en-US" sz="900" b="0" i="0" u="none">
              <a:solidFill>
                <a:srgbClr val="000000"/>
              </a:solidFill>
              <a:latin typeface="Roboto"/>
              <a:ea typeface="Roboto"/>
              <a:cs typeface="Roboto"/>
              <a:sym typeface="Roboto"/>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38"/>
        <p:cNvGrpSpPr/>
        <p:nvPr/>
      </p:nvGrpSpPr>
      <p:grpSpPr>
        <a:xfrm>
          <a:off x="0" y="0"/>
          <a:ext cx="0" cy="0"/>
          <a:chOff x="0" y="0"/>
          <a:chExt cx="0" cy="0"/>
        </a:xfrm>
      </p:grpSpPr>
      <p:sp>
        <p:nvSpPr>
          <p:cNvPr id="239" name="Shape 239"/>
          <p:cNvSpPr txBox="1">
            <a:spLocks noGrp="1"/>
          </p:cNvSpPr>
          <p:nvPr>
            <p:ph type="title"/>
          </p:nvPr>
        </p:nvSpPr>
        <p:spPr>
          <a:xfrm>
            <a:off x="563562" y="274637"/>
            <a:ext cx="6202362" cy="11430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3200" b="0" i="0" u="none" strike="noStrike" cap="none">
                <a:solidFill>
                  <a:srgbClr val="31316D"/>
                </a:solidFill>
                <a:latin typeface="Roboto"/>
                <a:ea typeface="Roboto"/>
                <a:cs typeface="Roboto"/>
                <a:sym typeface="Roboto"/>
              </a:defRPr>
            </a:lvl1pPr>
            <a:lvl2pPr marL="0" marR="0" lvl="1" indent="0" algn="l" rtl="0">
              <a:spcBef>
                <a:spcPts val="0"/>
              </a:spcBef>
              <a:spcAft>
                <a:spcPts val="0"/>
              </a:spcAft>
              <a:buNone/>
              <a:defRPr sz="3200" b="0" i="0" u="none" strike="noStrike" cap="none">
                <a:solidFill>
                  <a:srgbClr val="31316D"/>
                </a:solidFill>
                <a:latin typeface="Roboto"/>
                <a:ea typeface="Roboto"/>
                <a:cs typeface="Roboto"/>
                <a:sym typeface="Roboto"/>
              </a:defRPr>
            </a:lvl2pPr>
            <a:lvl3pPr marL="0" marR="0" lvl="2" indent="0" algn="l" rtl="0">
              <a:spcBef>
                <a:spcPts val="0"/>
              </a:spcBef>
              <a:spcAft>
                <a:spcPts val="0"/>
              </a:spcAft>
              <a:buNone/>
              <a:defRPr sz="3200" b="0" i="0" u="none" strike="noStrike" cap="none">
                <a:solidFill>
                  <a:srgbClr val="31316D"/>
                </a:solidFill>
                <a:latin typeface="Roboto"/>
                <a:ea typeface="Roboto"/>
                <a:cs typeface="Roboto"/>
                <a:sym typeface="Roboto"/>
              </a:defRPr>
            </a:lvl3pPr>
            <a:lvl4pPr marL="0" marR="0" lvl="3" indent="0" algn="l" rtl="0">
              <a:spcBef>
                <a:spcPts val="0"/>
              </a:spcBef>
              <a:spcAft>
                <a:spcPts val="0"/>
              </a:spcAft>
              <a:buNone/>
              <a:defRPr sz="3200" b="0" i="0" u="none" strike="noStrike" cap="none">
                <a:solidFill>
                  <a:srgbClr val="31316D"/>
                </a:solidFill>
                <a:latin typeface="Roboto"/>
                <a:ea typeface="Roboto"/>
                <a:cs typeface="Roboto"/>
                <a:sym typeface="Roboto"/>
              </a:defRPr>
            </a:lvl4pPr>
            <a:lvl5pPr marL="0" marR="0" lvl="4" indent="0" algn="l" rtl="0">
              <a:spcBef>
                <a:spcPts val="0"/>
              </a:spcBef>
              <a:spcAft>
                <a:spcPts val="0"/>
              </a:spcAft>
              <a:buNone/>
              <a:defRPr sz="3200" b="0" i="0" u="none" strike="noStrike" cap="none">
                <a:solidFill>
                  <a:srgbClr val="31316D"/>
                </a:solidFill>
                <a:latin typeface="Roboto"/>
                <a:ea typeface="Roboto"/>
                <a:cs typeface="Roboto"/>
                <a:sym typeface="Roboto"/>
              </a:defRPr>
            </a:lvl5pPr>
            <a:lvl6pPr marL="457200" marR="0" lvl="5" indent="0" algn="l" rtl="0">
              <a:spcBef>
                <a:spcPts val="0"/>
              </a:spcBef>
              <a:spcAft>
                <a:spcPts val="0"/>
              </a:spcAft>
              <a:buNone/>
              <a:defRPr sz="4400" b="0" i="0" u="none" strike="noStrike" cap="none">
                <a:solidFill>
                  <a:schemeClr val="dk1"/>
                </a:solidFill>
                <a:latin typeface="Arial"/>
                <a:ea typeface="Arial"/>
                <a:cs typeface="Arial"/>
                <a:sym typeface="Arial"/>
              </a:defRPr>
            </a:lvl6pPr>
            <a:lvl7pPr marL="914400" marR="0" lvl="6" indent="0" algn="l" rtl="0">
              <a:spcBef>
                <a:spcPts val="0"/>
              </a:spcBef>
              <a:spcAft>
                <a:spcPts val="0"/>
              </a:spcAft>
              <a:buNone/>
              <a:defRPr sz="4400" b="0" i="0" u="none" strike="noStrike" cap="none">
                <a:solidFill>
                  <a:schemeClr val="dk1"/>
                </a:solidFill>
                <a:latin typeface="Arial"/>
                <a:ea typeface="Arial"/>
                <a:cs typeface="Arial"/>
                <a:sym typeface="Arial"/>
              </a:defRPr>
            </a:lvl7pPr>
            <a:lvl8pPr marL="1371600" marR="0" lvl="7" indent="0" algn="l" rtl="0">
              <a:spcBef>
                <a:spcPts val="0"/>
              </a:spcBef>
              <a:spcAft>
                <a:spcPts val="0"/>
              </a:spcAft>
              <a:buNone/>
              <a:defRPr sz="4400" b="0" i="0" u="none" strike="noStrike" cap="none">
                <a:solidFill>
                  <a:schemeClr val="dk1"/>
                </a:solidFill>
                <a:latin typeface="Arial"/>
                <a:ea typeface="Arial"/>
                <a:cs typeface="Arial"/>
                <a:sym typeface="Arial"/>
              </a:defRPr>
            </a:lvl8pPr>
            <a:lvl9pPr marL="1828800" marR="0" lvl="8" indent="0" algn="l" rtl="0">
              <a:spcBef>
                <a:spcPts val="0"/>
              </a:spcBef>
              <a:spcAft>
                <a:spcPts val="0"/>
              </a:spcAft>
              <a:buNone/>
              <a:defRPr sz="4400" b="0" i="0" u="none" strike="noStrike" cap="none">
                <a:solidFill>
                  <a:schemeClr val="dk1"/>
                </a:solidFill>
                <a:latin typeface="Arial"/>
                <a:ea typeface="Arial"/>
                <a:cs typeface="Arial"/>
                <a:sym typeface="Arial"/>
              </a:defRPr>
            </a:lvl9pPr>
          </a:lstStyle>
          <a:p>
            <a:endParaRPr/>
          </a:p>
        </p:txBody>
      </p:sp>
      <p:sp>
        <p:nvSpPr>
          <p:cNvPr id="240" name="Shape 240"/>
          <p:cNvSpPr txBox="1">
            <a:spLocks noGrp="1"/>
          </p:cNvSpPr>
          <p:nvPr>
            <p:ph type="body" idx="1"/>
          </p:nvPr>
        </p:nvSpPr>
        <p:spPr>
          <a:xfrm>
            <a:off x="1173162" y="1981200"/>
            <a:ext cx="3809999" cy="4114800"/>
          </a:xfrm>
          <a:prstGeom prst="rect">
            <a:avLst/>
          </a:prstGeom>
          <a:noFill/>
          <a:ln>
            <a:noFill/>
          </a:ln>
        </p:spPr>
        <p:txBody>
          <a:bodyPr lIns="91425" tIns="91425" rIns="91425" bIns="91425" anchor="t" anchorCtr="0"/>
          <a:lstStyle>
            <a:lvl1pPr marL="342900" marR="0" lvl="0" indent="-342900" algn="l" rtl="0">
              <a:spcBef>
                <a:spcPts val="1363"/>
              </a:spcBef>
              <a:spcAft>
                <a:spcPts val="0"/>
              </a:spcAft>
              <a:buNone/>
              <a:defRPr sz="2800" b="0" i="0" u="none" strike="noStrike" cap="none">
                <a:solidFill>
                  <a:srgbClr val="31316D"/>
                </a:solidFill>
                <a:latin typeface="Roboto"/>
                <a:ea typeface="Roboto"/>
                <a:cs typeface="Roboto"/>
                <a:sym typeface="Roboto"/>
              </a:defRPr>
            </a:lvl1pPr>
            <a:lvl2pPr marL="20638" marR="0" lvl="1" indent="124142" algn="l" rtl="0">
              <a:spcBef>
                <a:spcPts val="75"/>
              </a:spcBef>
              <a:spcAft>
                <a:spcPts val="0"/>
              </a:spcAft>
              <a:buClr>
                <a:srgbClr val="31316D"/>
              </a:buClr>
              <a:buSzPct val="95000"/>
              <a:buFont typeface="Roboto"/>
              <a:buChar char="•"/>
              <a:defRPr sz="2400" b="0" i="0" u="none" strike="noStrike" cap="none">
                <a:solidFill>
                  <a:srgbClr val="31316D"/>
                </a:solidFill>
                <a:latin typeface="Roboto"/>
                <a:ea typeface="Roboto"/>
                <a:cs typeface="Roboto"/>
                <a:sym typeface="Roboto"/>
              </a:defRPr>
            </a:lvl2pPr>
            <a:lvl3pPr marL="747713" marR="0" lvl="2" indent="-126682" algn="l" rtl="0">
              <a:spcBef>
                <a:spcPts val="400"/>
              </a:spcBef>
              <a:spcAft>
                <a:spcPts val="0"/>
              </a:spcAft>
              <a:buClr>
                <a:srgbClr val="31316D"/>
              </a:buClr>
              <a:buSzPct val="89000"/>
              <a:buFont typeface="Merriweather Sans"/>
              <a:buChar char="▶"/>
              <a:defRPr sz="2000" b="0" i="0" u="none" strike="noStrike" cap="none">
                <a:solidFill>
                  <a:srgbClr val="31316D"/>
                </a:solidFill>
                <a:latin typeface="Roboto"/>
                <a:ea typeface="Roboto"/>
                <a:cs typeface="Roboto"/>
                <a:sym typeface="Roboto"/>
              </a:defRPr>
            </a:lvl3pPr>
            <a:lvl4pPr marL="1096963" marR="0" lvl="3" indent="-119062" algn="l" rtl="0">
              <a:spcBef>
                <a:spcPts val="360"/>
              </a:spcBef>
              <a:spcAft>
                <a:spcPts val="0"/>
              </a:spcAft>
              <a:buClr>
                <a:srgbClr val="31A31A"/>
              </a:buClr>
              <a:buSzPct val="100000"/>
              <a:buFont typeface="Arial"/>
              <a:buChar char="–"/>
              <a:defRPr sz="1800" b="0" i="0" u="none" strike="noStrike" cap="none">
                <a:solidFill>
                  <a:srgbClr val="31A31A"/>
                </a:solidFill>
                <a:latin typeface="Roboto"/>
                <a:ea typeface="Roboto"/>
                <a:cs typeface="Roboto"/>
                <a:sym typeface="Roboto"/>
              </a:defRPr>
            </a:lvl4pPr>
            <a:lvl5pPr marL="1627188" marR="0" lvl="4" indent="-115888" algn="l" rtl="0">
              <a:spcBef>
                <a:spcPts val="360"/>
              </a:spcBef>
              <a:spcAft>
                <a:spcPts val="0"/>
              </a:spcAft>
              <a:buClr>
                <a:srgbClr val="31A31A"/>
              </a:buClr>
              <a:buSzPct val="100000"/>
              <a:buFont typeface="Arial"/>
              <a:buChar char="»"/>
              <a:defRPr sz="1800" b="0" i="0" u="none" strike="noStrike" cap="none">
                <a:solidFill>
                  <a:srgbClr val="31A31A"/>
                </a:solidFill>
                <a:latin typeface="Roboto"/>
                <a:ea typeface="Roboto"/>
                <a:cs typeface="Roboto"/>
                <a:sym typeface="Roboto"/>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41" name="Shape 241"/>
          <p:cNvSpPr txBox="1">
            <a:spLocks noGrp="1"/>
          </p:cNvSpPr>
          <p:nvPr>
            <p:ph type="body" idx="2"/>
          </p:nvPr>
        </p:nvSpPr>
        <p:spPr>
          <a:xfrm>
            <a:off x="5135562" y="1981200"/>
            <a:ext cx="3809999" cy="4114800"/>
          </a:xfrm>
          <a:prstGeom prst="rect">
            <a:avLst/>
          </a:prstGeom>
          <a:noFill/>
          <a:ln>
            <a:noFill/>
          </a:ln>
        </p:spPr>
        <p:txBody>
          <a:bodyPr lIns="91425" tIns="91425" rIns="91425" bIns="91425" anchor="t" anchorCtr="0"/>
          <a:lstStyle>
            <a:lvl1pPr marL="342900" marR="0" lvl="0" indent="-342900" algn="l" rtl="0">
              <a:spcBef>
                <a:spcPts val="1363"/>
              </a:spcBef>
              <a:spcAft>
                <a:spcPts val="0"/>
              </a:spcAft>
              <a:buNone/>
              <a:defRPr sz="2800" b="0" i="0" u="none" strike="noStrike" cap="none">
                <a:solidFill>
                  <a:srgbClr val="31316D"/>
                </a:solidFill>
                <a:latin typeface="Roboto"/>
                <a:ea typeface="Roboto"/>
                <a:cs typeface="Roboto"/>
                <a:sym typeface="Roboto"/>
              </a:defRPr>
            </a:lvl1pPr>
            <a:lvl2pPr marL="20638" marR="0" lvl="1" indent="124142" algn="l" rtl="0">
              <a:spcBef>
                <a:spcPts val="75"/>
              </a:spcBef>
              <a:spcAft>
                <a:spcPts val="0"/>
              </a:spcAft>
              <a:buClr>
                <a:srgbClr val="31316D"/>
              </a:buClr>
              <a:buSzPct val="95000"/>
              <a:buFont typeface="Roboto"/>
              <a:buChar char="•"/>
              <a:defRPr sz="2400" b="0" i="0" u="none" strike="noStrike" cap="none">
                <a:solidFill>
                  <a:srgbClr val="31316D"/>
                </a:solidFill>
                <a:latin typeface="Roboto"/>
                <a:ea typeface="Roboto"/>
                <a:cs typeface="Roboto"/>
                <a:sym typeface="Roboto"/>
              </a:defRPr>
            </a:lvl2pPr>
            <a:lvl3pPr marL="747713" marR="0" lvl="2" indent="-126682" algn="l" rtl="0">
              <a:spcBef>
                <a:spcPts val="400"/>
              </a:spcBef>
              <a:spcAft>
                <a:spcPts val="0"/>
              </a:spcAft>
              <a:buClr>
                <a:srgbClr val="31316D"/>
              </a:buClr>
              <a:buSzPct val="89000"/>
              <a:buFont typeface="Merriweather Sans"/>
              <a:buChar char="▶"/>
              <a:defRPr sz="2000" b="0" i="0" u="none" strike="noStrike" cap="none">
                <a:solidFill>
                  <a:srgbClr val="31316D"/>
                </a:solidFill>
                <a:latin typeface="Roboto"/>
                <a:ea typeface="Roboto"/>
                <a:cs typeface="Roboto"/>
                <a:sym typeface="Roboto"/>
              </a:defRPr>
            </a:lvl3pPr>
            <a:lvl4pPr marL="1096963" marR="0" lvl="3" indent="-119062" algn="l" rtl="0">
              <a:spcBef>
                <a:spcPts val="360"/>
              </a:spcBef>
              <a:spcAft>
                <a:spcPts val="0"/>
              </a:spcAft>
              <a:buClr>
                <a:srgbClr val="31A31A"/>
              </a:buClr>
              <a:buSzPct val="100000"/>
              <a:buFont typeface="Arial"/>
              <a:buChar char="–"/>
              <a:defRPr sz="1800" b="0" i="0" u="none" strike="noStrike" cap="none">
                <a:solidFill>
                  <a:srgbClr val="31A31A"/>
                </a:solidFill>
                <a:latin typeface="Roboto"/>
                <a:ea typeface="Roboto"/>
                <a:cs typeface="Roboto"/>
                <a:sym typeface="Roboto"/>
              </a:defRPr>
            </a:lvl4pPr>
            <a:lvl5pPr marL="1627188" marR="0" lvl="4" indent="-115888" algn="l" rtl="0">
              <a:spcBef>
                <a:spcPts val="360"/>
              </a:spcBef>
              <a:spcAft>
                <a:spcPts val="0"/>
              </a:spcAft>
              <a:buClr>
                <a:srgbClr val="31A31A"/>
              </a:buClr>
              <a:buSzPct val="100000"/>
              <a:buFont typeface="Arial"/>
              <a:buChar char="»"/>
              <a:defRPr sz="1800" b="0" i="0" u="none" strike="noStrike" cap="none">
                <a:solidFill>
                  <a:srgbClr val="31A31A"/>
                </a:solidFill>
                <a:latin typeface="Roboto"/>
                <a:ea typeface="Roboto"/>
                <a:cs typeface="Roboto"/>
                <a:sym typeface="Roboto"/>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42" name="Shape 242"/>
          <p:cNvSpPr txBox="1">
            <a:spLocks noGrp="1"/>
          </p:cNvSpPr>
          <p:nvPr>
            <p:ph type="dt" idx="10"/>
          </p:nvPr>
        </p:nvSpPr>
        <p:spPr>
          <a:xfrm>
            <a:off x="563562"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243" name="Shape 243"/>
          <p:cNvSpPr txBox="1">
            <a:spLocks noGrp="1"/>
          </p:cNvSpPr>
          <p:nvPr>
            <p:ph type="sldNum" idx="12"/>
          </p:nvPr>
        </p:nvSpPr>
        <p:spPr>
          <a:xfrm>
            <a:off x="6659561"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31316D"/>
              </a:buClr>
              <a:buSzPct val="25000"/>
              <a:buFont typeface="Roboto"/>
              <a:buNone/>
            </a:pPr>
            <a:fld id="{00000000-1234-1234-1234-123412341234}" type="slidenum">
              <a:rPr lang="en-US" sz="900" b="0" i="0" u="none">
                <a:solidFill>
                  <a:srgbClr val="31316D"/>
                </a:solidFill>
                <a:latin typeface="Roboto"/>
                <a:ea typeface="Roboto"/>
                <a:cs typeface="Roboto"/>
                <a:sym typeface="Roboto"/>
              </a:rPr>
              <a:pPr marL="0" marR="0" lvl="0" indent="0" algn="r" rtl="0">
                <a:lnSpc>
                  <a:spcPct val="100000"/>
                </a:lnSpc>
                <a:spcBef>
                  <a:spcPts val="0"/>
                </a:spcBef>
                <a:spcAft>
                  <a:spcPts val="0"/>
                </a:spcAft>
                <a:buClr>
                  <a:srgbClr val="31316D"/>
                </a:buClr>
                <a:buSzPct val="25000"/>
                <a:buFont typeface="Roboto"/>
                <a:buNone/>
              </a:pPr>
              <a:t>‹#›</a:t>
            </a:fld>
            <a:endParaRPr lang="en-US" sz="900" b="0" i="0" u="none">
              <a:solidFill>
                <a:srgbClr val="31316D"/>
              </a:solidFill>
              <a:latin typeface="Roboto"/>
              <a:ea typeface="Roboto"/>
              <a:cs typeface="Roboto"/>
              <a:sym typeface="Roboto"/>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1"/>
        <p:cNvGrpSpPr/>
        <p:nvPr/>
      </p:nvGrpSpPr>
      <p:grpSpPr>
        <a:xfrm>
          <a:off x="0" y="0"/>
          <a:ext cx="0" cy="0"/>
          <a:chOff x="0" y="0"/>
          <a:chExt cx="0" cy="0"/>
        </a:xfrm>
      </p:grpSpPr>
      <p:sp>
        <p:nvSpPr>
          <p:cNvPr id="252" name="Shape 252"/>
          <p:cNvSpPr txBox="1">
            <a:spLocks noGrp="1"/>
          </p:cNvSpPr>
          <p:nvPr>
            <p:ph type="title"/>
          </p:nvPr>
        </p:nvSpPr>
        <p:spPr>
          <a:xfrm>
            <a:off x="563562" y="274637"/>
            <a:ext cx="6202362" cy="11430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3200" b="0" i="0" u="none" strike="noStrike" cap="none">
                <a:solidFill>
                  <a:srgbClr val="31316D"/>
                </a:solidFill>
                <a:latin typeface="Roboto"/>
                <a:ea typeface="Roboto"/>
                <a:cs typeface="Roboto"/>
                <a:sym typeface="Roboto"/>
              </a:defRPr>
            </a:lvl1pPr>
            <a:lvl2pPr marL="0" marR="0" lvl="1" indent="0" algn="l" rtl="0">
              <a:spcBef>
                <a:spcPts val="0"/>
              </a:spcBef>
              <a:spcAft>
                <a:spcPts val="0"/>
              </a:spcAft>
              <a:buNone/>
              <a:defRPr sz="3200" b="0" i="0" u="none" strike="noStrike" cap="none">
                <a:solidFill>
                  <a:srgbClr val="31316D"/>
                </a:solidFill>
                <a:latin typeface="Roboto"/>
                <a:ea typeface="Roboto"/>
                <a:cs typeface="Roboto"/>
                <a:sym typeface="Roboto"/>
              </a:defRPr>
            </a:lvl2pPr>
            <a:lvl3pPr marL="0" marR="0" lvl="2" indent="0" algn="l" rtl="0">
              <a:spcBef>
                <a:spcPts val="0"/>
              </a:spcBef>
              <a:spcAft>
                <a:spcPts val="0"/>
              </a:spcAft>
              <a:buNone/>
              <a:defRPr sz="3200" b="0" i="0" u="none" strike="noStrike" cap="none">
                <a:solidFill>
                  <a:srgbClr val="31316D"/>
                </a:solidFill>
                <a:latin typeface="Roboto"/>
                <a:ea typeface="Roboto"/>
                <a:cs typeface="Roboto"/>
                <a:sym typeface="Roboto"/>
              </a:defRPr>
            </a:lvl3pPr>
            <a:lvl4pPr marL="0" marR="0" lvl="3" indent="0" algn="l" rtl="0">
              <a:spcBef>
                <a:spcPts val="0"/>
              </a:spcBef>
              <a:spcAft>
                <a:spcPts val="0"/>
              </a:spcAft>
              <a:buNone/>
              <a:defRPr sz="3200" b="0" i="0" u="none" strike="noStrike" cap="none">
                <a:solidFill>
                  <a:srgbClr val="31316D"/>
                </a:solidFill>
                <a:latin typeface="Roboto"/>
                <a:ea typeface="Roboto"/>
                <a:cs typeface="Roboto"/>
                <a:sym typeface="Roboto"/>
              </a:defRPr>
            </a:lvl4pPr>
            <a:lvl5pPr marL="0" marR="0" lvl="4" indent="0" algn="l" rtl="0">
              <a:spcBef>
                <a:spcPts val="0"/>
              </a:spcBef>
              <a:spcAft>
                <a:spcPts val="0"/>
              </a:spcAft>
              <a:buNone/>
              <a:defRPr sz="3200" b="0" i="0" u="none" strike="noStrike" cap="none">
                <a:solidFill>
                  <a:srgbClr val="31316D"/>
                </a:solidFill>
                <a:latin typeface="Roboto"/>
                <a:ea typeface="Roboto"/>
                <a:cs typeface="Roboto"/>
                <a:sym typeface="Roboto"/>
              </a:defRPr>
            </a:lvl5pPr>
            <a:lvl6pPr marL="457200" marR="0" lvl="5" indent="0" algn="l" rtl="0">
              <a:spcBef>
                <a:spcPts val="0"/>
              </a:spcBef>
              <a:spcAft>
                <a:spcPts val="0"/>
              </a:spcAft>
              <a:buNone/>
              <a:defRPr sz="4400" b="0" i="0" u="none" strike="noStrike" cap="none">
                <a:solidFill>
                  <a:schemeClr val="dk1"/>
                </a:solidFill>
                <a:latin typeface="Arial"/>
                <a:ea typeface="Arial"/>
                <a:cs typeface="Arial"/>
                <a:sym typeface="Arial"/>
              </a:defRPr>
            </a:lvl6pPr>
            <a:lvl7pPr marL="914400" marR="0" lvl="6" indent="0" algn="l" rtl="0">
              <a:spcBef>
                <a:spcPts val="0"/>
              </a:spcBef>
              <a:spcAft>
                <a:spcPts val="0"/>
              </a:spcAft>
              <a:buNone/>
              <a:defRPr sz="4400" b="0" i="0" u="none" strike="noStrike" cap="none">
                <a:solidFill>
                  <a:schemeClr val="dk1"/>
                </a:solidFill>
                <a:latin typeface="Arial"/>
                <a:ea typeface="Arial"/>
                <a:cs typeface="Arial"/>
                <a:sym typeface="Arial"/>
              </a:defRPr>
            </a:lvl7pPr>
            <a:lvl8pPr marL="1371600" marR="0" lvl="7" indent="0" algn="l" rtl="0">
              <a:spcBef>
                <a:spcPts val="0"/>
              </a:spcBef>
              <a:spcAft>
                <a:spcPts val="0"/>
              </a:spcAft>
              <a:buNone/>
              <a:defRPr sz="4400" b="0" i="0" u="none" strike="noStrike" cap="none">
                <a:solidFill>
                  <a:schemeClr val="dk1"/>
                </a:solidFill>
                <a:latin typeface="Arial"/>
                <a:ea typeface="Arial"/>
                <a:cs typeface="Arial"/>
                <a:sym typeface="Arial"/>
              </a:defRPr>
            </a:lvl8pPr>
            <a:lvl9pPr marL="1828800" marR="0" lvl="8" indent="0" algn="l" rtl="0">
              <a:spcBef>
                <a:spcPts val="0"/>
              </a:spcBef>
              <a:spcAft>
                <a:spcPts val="0"/>
              </a:spcAft>
              <a:buNone/>
              <a:defRPr sz="4400" b="0" i="0" u="none" strike="noStrike" cap="none">
                <a:solidFill>
                  <a:schemeClr val="dk1"/>
                </a:solidFill>
                <a:latin typeface="Arial"/>
                <a:ea typeface="Arial"/>
                <a:cs typeface="Arial"/>
                <a:sym typeface="Arial"/>
              </a:defRPr>
            </a:lvl9pPr>
          </a:lstStyle>
          <a:p>
            <a:endParaRPr/>
          </a:p>
        </p:txBody>
      </p:sp>
      <p:sp>
        <p:nvSpPr>
          <p:cNvPr id="253" name="Shape 253"/>
          <p:cNvSpPr txBox="1">
            <a:spLocks noGrp="1"/>
          </p:cNvSpPr>
          <p:nvPr>
            <p:ph type="dt" idx="10"/>
          </p:nvPr>
        </p:nvSpPr>
        <p:spPr>
          <a:xfrm>
            <a:off x="563562"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254" name="Shape 254"/>
          <p:cNvSpPr txBox="1">
            <a:spLocks noGrp="1"/>
          </p:cNvSpPr>
          <p:nvPr>
            <p:ph type="sldNum" idx="12"/>
          </p:nvPr>
        </p:nvSpPr>
        <p:spPr>
          <a:xfrm>
            <a:off x="6659561"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31316D"/>
              </a:buClr>
              <a:buSzPct val="25000"/>
              <a:buFont typeface="Roboto"/>
              <a:buNone/>
            </a:pPr>
            <a:fld id="{00000000-1234-1234-1234-123412341234}" type="slidenum">
              <a:rPr lang="en-US" sz="900" b="0" i="0" u="none">
                <a:solidFill>
                  <a:srgbClr val="31316D"/>
                </a:solidFill>
                <a:latin typeface="Roboto"/>
                <a:ea typeface="Roboto"/>
                <a:cs typeface="Roboto"/>
                <a:sym typeface="Roboto"/>
              </a:rPr>
              <a:pPr marL="0" marR="0" lvl="0" indent="0" algn="r" rtl="0">
                <a:lnSpc>
                  <a:spcPct val="100000"/>
                </a:lnSpc>
                <a:spcBef>
                  <a:spcPts val="0"/>
                </a:spcBef>
                <a:spcAft>
                  <a:spcPts val="0"/>
                </a:spcAft>
                <a:buClr>
                  <a:srgbClr val="31316D"/>
                </a:buClr>
                <a:buSzPct val="25000"/>
                <a:buFont typeface="Roboto"/>
                <a:buNone/>
              </a:pPr>
              <a:t>‹#›</a:t>
            </a:fld>
            <a:endParaRPr lang="en-US" sz="900" b="0" i="0" u="none">
              <a:solidFill>
                <a:srgbClr val="31316D"/>
              </a:solidFill>
              <a:latin typeface="Roboto"/>
              <a:ea typeface="Roboto"/>
              <a:cs typeface="Roboto"/>
              <a:sym typeface="Roboto"/>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259"/>
        <p:cNvGrpSpPr/>
        <p:nvPr/>
      </p:nvGrpSpPr>
      <p:grpSpPr>
        <a:xfrm>
          <a:off x="0" y="0"/>
          <a:ext cx="0" cy="0"/>
          <a:chOff x="0" y="0"/>
          <a:chExt cx="0" cy="0"/>
        </a:xfrm>
      </p:grpSpPr>
      <p:sp>
        <p:nvSpPr>
          <p:cNvPr id="260" name="Shape 260"/>
          <p:cNvSpPr txBox="1">
            <a:spLocks noGrp="1"/>
          </p:cNvSpPr>
          <p:nvPr>
            <p:ph type="ctrTitle"/>
          </p:nvPr>
        </p:nvSpPr>
        <p:spPr>
          <a:xfrm>
            <a:off x="684212" y="1403350"/>
            <a:ext cx="7772400" cy="762000"/>
          </a:xfrm>
          <a:prstGeom prst="rect">
            <a:avLst/>
          </a:prstGeom>
          <a:noFill/>
          <a:ln>
            <a:noFill/>
          </a:ln>
        </p:spPr>
        <p:txBody>
          <a:bodyPr lIns="91425" tIns="91425" rIns="91425" bIns="91425" anchor="b" anchorCtr="0"/>
          <a:lstStyle>
            <a:lvl1pPr marL="0" marR="0" lvl="0" indent="0" algn="l" rtl="0">
              <a:spcBef>
                <a:spcPts val="0"/>
              </a:spcBef>
              <a:spcAft>
                <a:spcPts val="0"/>
              </a:spcAft>
              <a:buNone/>
              <a:defRPr sz="3200" b="0" i="0" u="none" strike="noStrike" cap="none">
                <a:solidFill>
                  <a:srgbClr val="31316D"/>
                </a:solidFill>
                <a:latin typeface="Roboto"/>
                <a:ea typeface="Roboto"/>
                <a:cs typeface="Roboto"/>
                <a:sym typeface="Roboto"/>
              </a:defRPr>
            </a:lvl1pPr>
            <a:lvl2pPr marL="0" marR="0" lvl="1" indent="0" algn="l" rtl="0">
              <a:spcBef>
                <a:spcPts val="0"/>
              </a:spcBef>
              <a:spcAft>
                <a:spcPts val="0"/>
              </a:spcAft>
              <a:buNone/>
              <a:defRPr sz="3200" b="0" i="0" u="none" strike="noStrike" cap="none">
                <a:solidFill>
                  <a:srgbClr val="31316D"/>
                </a:solidFill>
                <a:latin typeface="Roboto"/>
                <a:ea typeface="Roboto"/>
                <a:cs typeface="Roboto"/>
                <a:sym typeface="Roboto"/>
              </a:defRPr>
            </a:lvl2pPr>
            <a:lvl3pPr marL="0" marR="0" lvl="2" indent="0" algn="l" rtl="0">
              <a:spcBef>
                <a:spcPts val="0"/>
              </a:spcBef>
              <a:spcAft>
                <a:spcPts val="0"/>
              </a:spcAft>
              <a:buNone/>
              <a:defRPr sz="3200" b="0" i="0" u="none" strike="noStrike" cap="none">
                <a:solidFill>
                  <a:srgbClr val="31316D"/>
                </a:solidFill>
                <a:latin typeface="Roboto"/>
                <a:ea typeface="Roboto"/>
                <a:cs typeface="Roboto"/>
                <a:sym typeface="Roboto"/>
              </a:defRPr>
            </a:lvl3pPr>
            <a:lvl4pPr marL="0" marR="0" lvl="3" indent="0" algn="l" rtl="0">
              <a:spcBef>
                <a:spcPts val="0"/>
              </a:spcBef>
              <a:spcAft>
                <a:spcPts val="0"/>
              </a:spcAft>
              <a:buNone/>
              <a:defRPr sz="3200" b="0" i="0" u="none" strike="noStrike" cap="none">
                <a:solidFill>
                  <a:srgbClr val="31316D"/>
                </a:solidFill>
                <a:latin typeface="Roboto"/>
                <a:ea typeface="Roboto"/>
                <a:cs typeface="Roboto"/>
                <a:sym typeface="Roboto"/>
              </a:defRPr>
            </a:lvl4pPr>
            <a:lvl5pPr marL="0" marR="0" lvl="4" indent="0" algn="l" rtl="0">
              <a:spcBef>
                <a:spcPts val="0"/>
              </a:spcBef>
              <a:spcAft>
                <a:spcPts val="0"/>
              </a:spcAft>
              <a:buNone/>
              <a:defRPr sz="3200" b="0" i="0" u="none" strike="noStrike" cap="none">
                <a:solidFill>
                  <a:srgbClr val="31316D"/>
                </a:solidFill>
                <a:latin typeface="Roboto"/>
                <a:ea typeface="Roboto"/>
                <a:cs typeface="Roboto"/>
                <a:sym typeface="Roboto"/>
              </a:defRPr>
            </a:lvl5pPr>
            <a:lvl6pPr marL="457200" marR="0" lvl="5" indent="0" algn="l" rtl="0">
              <a:spcBef>
                <a:spcPts val="0"/>
              </a:spcBef>
              <a:spcAft>
                <a:spcPts val="0"/>
              </a:spcAft>
              <a:buNone/>
              <a:defRPr sz="4400" b="0" i="0" u="none" strike="noStrike" cap="none">
                <a:solidFill>
                  <a:schemeClr val="dk1"/>
                </a:solidFill>
                <a:latin typeface="Arial"/>
                <a:ea typeface="Arial"/>
                <a:cs typeface="Arial"/>
                <a:sym typeface="Arial"/>
              </a:defRPr>
            </a:lvl6pPr>
            <a:lvl7pPr marL="914400" marR="0" lvl="6" indent="0" algn="l" rtl="0">
              <a:spcBef>
                <a:spcPts val="0"/>
              </a:spcBef>
              <a:spcAft>
                <a:spcPts val="0"/>
              </a:spcAft>
              <a:buNone/>
              <a:defRPr sz="4400" b="0" i="0" u="none" strike="noStrike" cap="none">
                <a:solidFill>
                  <a:schemeClr val="dk1"/>
                </a:solidFill>
                <a:latin typeface="Arial"/>
                <a:ea typeface="Arial"/>
                <a:cs typeface="Arial"/>
                <a:sym typeface="Arial"/>
              </a:defRPr>
            </a:lvl7pPr>
            <a:lvl8pPr marL="1371600" marR="0" lvl="7" indent="0" algn="l" rtl="0">
              <a:spcBef>
                <a:spcPts val="0"/>
              </a:spcBef>
              <a:spcAft>
                <a:spcPts val="0"/>
              </a:spcAft>
              <a:buNone/>
              <a:defRPr sz="4400" b="0" i="0" u="none" strike="noStrike" cap="none">
                <a:solidFill>
                  <a:schemeClr val="dk1"/>
                </a:solidFill>
                <a:latin typeface="Arial"/>
                <a:ea typeface="Arial"/>
                <a:cs typeface="Arial"/>
                <a:sym typeface="Arial"/>
              </a:defRPr>
            </a:lvl8pPr>
            <a:lvl9pPr marL="1828800" marR="0" lvl="8" indent="0" algn="l" rtl="0">
              <a:spcBef>
                <a:spcPts val="0"/>
              </a:spcBef>
              <a:spcAft>
                <a:spcPts val="0"/>
              </a:spcAft>
              <a:buNone/>
              <a:defRPr sz="4400" b="0" i="0" u="none" strike="noStrike" cap="none">
                <a:solidFill>
                  <a:schemeClr val="dk1"/>
                </a:solidFill>
                <a:latin typeface="Arial"/>
                <a:ea typeface="Arial"/>
                <a:cs typeface="Arial"/>
                <a:sym typeface="Arial"/>
              </a:defRPr>
            </a:lvl9pPr>
          </a:lstStyle>
          <a:p>
            <a:endParaRPr/>
          </a:p>
        </p:txBody>
      </p:sp>
      <p:sp>
        <p:nvSpPr>
          <p:cNvPr id="261" name="Shape 261"/>
          <p:cNvSpPr txBox="1">
            <a:spLocks noGrp="1"/>
          </p:cNvSpPr>
          <p:nvPr>
            <p:ph type="subTitle" idx="1"/>
          </p:nvPr>
        </p:nvSpPr>
        <p:spPr>
          <a:xfrm>
            <a:off x="1166812" y="3886200"/>
            <a:ext cx="6400799" cy="1752600"/>
          </a:xfrm>
          <a:prstGeom prst="rect">
            <a:avLst/>
          </a:prstGeom>
          <a:noFill/>
          <a:ln>
            <a:noFill/>
          </a:ln>
        </p:spPr>
        <p:txBody>
          <a:bodyPr lIns="91425" tIns="91425" rIns="91425" bIns="91425" anchor="t" anchorCtr="0"/>
          <a:lstStyle>
            <a:lvl1pPr marL="0" marR="0" lvl="0" indent="0" algn="l" rtl="0">
              <a:spcBef>
                <a:spcPts val="1363"/>
              </a:spcBef>
              <a:spcAft>
                <a:spcPts val="0"/>
              </a:spcAft>
              <a:buClr>
                <a:srgbClr val="31A31A"/>
              </a:buClr>
              <a:buFont typeface="Noto Sans Symbols"/>
              <a:buNone/>
              <a:defRPr sz="3600" b="0" i="0" u="none" strike="noStrike" cap="none">
                <a:solidFill>
                  <a:srgbClr val="31316D"/>
                </a:solidFill>
                <a:latin typeface="Roboto"/>
                <a:ea typeface="Roboto"/>
                <a:cs typeface="Roboto"/>
                <a:sym typeface="Roboto"/>
              </a:defRPr>
            </a:lvl1pPr>
            <a:lvl2pPr marL="668338" marR="0" lvl="1" indent="-134937" algn="l" rtl="0">
              <a:spcBef>
                <a:spcPts val="75"/>
              </a:spcBef>
              <a:spcAft>
                <a:spcPts val="0"/>
              </a:spcAft>
              <a:buClr>
                <a:srgbClr val="31316D"/>
              </a:buClr>
              <a:buSzPct val="100000"/>
              <a:buFont typeface="Noto Sans Symbols"/>
              <a:buChar char="●"/>
              <a:defRPr sz="2400" b="0" i="0" u="none" strike="noStrike" cap="none">
                <a:solidFill>
                  <a:srgbClr val="31316D"/>
                </a:solidFill>
                <a:latin typeface="Roboto"/>
                <a:ea typeface="Roboto"/>
                <a:cs typeface="Roboto"/>
                <a:sym typeface="Roboto"/>
              </a:defRPr>
            </a:lvl2pPr>
            <a:lvl3pPr marL="1143000" marR="0" lvl="2" indent="-127000" algn="l" rtl="0">
              <a:spcBef>
                <a:spcPts val="320"/>
              </a:spcBef>
              <a:spcAft>
                <a:spcPts val="0"/>
              </a:spcAft>
              <a:buClr>
                <a:srgbClr val="31316D"/>
              </a:buClr>
              <a:buSzPct val="100000"/>
              <a:buFont typeface="Arial"/>
              <a:buChar char="•"/>
              <a:defRPr sz="1600" b="0" i="0" u="none" strike="noStrike" cap="none">
                <a:solidFill>
                  <a:srgbClr val="31316D"/>
                </a:solidFill>
                <a:latin typeface="Roboto"/>
                <a:ea typeface="Roboto"/>
                <a:cs typeface="Roboto"/>
                <a:sym typeface="Roboto"/>
              </a:defRPr>
            </a:lvl3pPr>
            <a:lvl4pPr marL="1600200" marR="0" lvl="3" indent="-127000" algn="l" rtl="0">
              <a:spcBef>
                <a:spcPts val="320"/>
              </a:spcBef>
              <a:spcAft>
                <a:spcPts val="0"/>
              </a:spcAft>
              <a:buClr>
                <a:srgbClr val="31A31A"/>
              </a:buClr>
              <a:buSzPct val="100000"/>
              <a:buFont typeface="Arial"/>
              <a:buChar char="–"/>
              <a:defRPr sz="1600" b="0" i="0" u="none" strike="noStrike" cap="none">
                <a:solidFill>
                  <a:srgbClr val="31A31A"/>
                </a:solidFill>
                <a:latin typeface="Roboto"/>
                <a:ea typeface="Roboto"/>
                <a:cs typeface="Roboto"/>
                <a:sym typeface="Roboto"/>
              </a:defRPr>
            </a:lvl4pPr>
            <a:lvl5pPr marL="2057400" marR="0" lvl="4" indent="-127000" algn="l" rtl="0">
              <a:spcBef>
                <a:spcPts val="320"/>
              </a:spcBef>
              <a:spcAft>
                <a:spcPts val="0"/>
              </a:spcAft>
              <a:buClr>
                <a:srgbClr val="31A31A"/>
              </a:buClr>
              <a:buSzPct val="100000"/>
              <a:buFont typeface="Arial"/>
              <a:buChar char="»"/>
              <a:defRPr sz="1600" b="0" i="0" u="none" strike="noStrike" cap="none">
                <a:solidFill>
                  <a:srgbClr val="31A31A"/>
                </a:solidFill>
                <a:latin typeface="Roboto"/>
                <a:ea typeface="Roboto"/>
                <a:cs typeface="Roboto"/>
                <a:sym typeface="Roboto"/>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62" name="Shape 262"/>
          <p:cNvSpPr txBox="1">
            <a:spLocks noGrp="1"/>
          </p:cNvSpPr>
          <p:nvPr>
            <p:ph type="dt" idx="10"/>
          </p:nvPr>
        </p:nvSpPr>
        <p:spPr>
          <a:xfrm>
            <a:off x="1166812" y="6248400"/>
            <a:ext cx="19049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263" name="Shape 263"/>
          <p:cNvSpPr txBox="1">
            <a:spLocks noGrp="1"/>
          </p:cNvSpPr>
          <p:nvPr>
            <p:ph type="ftr" idx="11"/>
          </p:nvPr>
        </p:nvSpPr>
        <p:spPr>
          <a:xfrm>
            <a:off x="3581400" y="6248400"/>
            <a:ext cx="2895600" cy="457200"/>
          </a:xfrm>
          <a:prstGeom prst="rect">
            <a:avLst/>
          </a:prstGeom>
          <a:noFill/>
          <a:ln>
            <a:noFill/>
          </a:ln>
        </p:spPr>
        <p:txBody>
          <a:bodyPr lIns="91425" tIns="91425" rIns="91425" bIns="91425" anchor="t" anchorCtr="0"/>
          <a:lstStyle>
            <a:lvl1pPr marL="0" marR="0" lvl="0" indent="0" algn="ctr" rtl="0">
              <a:lnSpc>
                <a:spcPct val="70000"/>
              </a:lnSpc>
              <a:spcBef>
                <a:spcPts val="600"/>
              </a:spcBef>
              <a:spcAft>
                <a:spcPts val="120"/>
              </a:spcAft>
              <a:buNone/>
              <a:defRPr sz="1200" b="0" i="0" u="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264" name="Shape 264"/>
          <p:cNvSpPr txBox="1">
            <a:spLocks noGrp="1"/>
          </p:cNvSpPr>
          <p:nvPr>
            <p:ph type="sldNum" idx="12"/>
          </p:nvPr>
        </p:nvSpPr>
        <p:spPr>
          <a:xfrm>
            <a:off x="6659561" y="6356350"/>
            <a:ext cx="2133599" cy="3651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Times New Roman"/>
              <a:buNone/>
            </a:pPr>
            <a:fld id="{00000000-1234-1234-1234-123412341234}" type="slidenum">
              <a:rPr lang="en-US" sz="2400" b="0" i="0" u="none">
                <a:solidFill>
                  <a:srgbClr val="000000"/>
                </a:solidFill>
                <a:latin typeface="Times New Roman"/>
                <a:ea typeface="Times New Roman"/>
                <a:cs typeface="Times New Roman"/>
                <a:sym typeface="Times New Roman"/>
              </a:rPr>
              <a:pPr marL="0" marR="0" lvl="0" indent="0" algn="l" rtl="0">
                <a:lnSpc>
                  <a:spcPct val="100000"/>
                </a:lnSpc>
                <a:spcBef>
                  <a:spcPts val="0"/>
                </a:spcBef>
                <a:spcAft>
                  <a:spcPts val="0"/>
                </a:spcAft>
                <a:buClr>
                  <a:srgbClr val="000000"/>
                </a:buClr>
                <a:buSzPct val="25000"/>
                <a:buFont typeface="Times New Roman"/>
                <a:buNone/>
              </a:pPr>
              <a:t>‹#›</a:t>
            </a:fld>
            <a:endParaRPr lang="en-US" sz="2400" b="0" i="0" u="none">
              <a:solidFill>
                <a:srgbClr val="000000"/>
              </a:solidFill>
              <a:latin typeface="Times New Roman"/>
              <a:ea typeface="Times New Roman"/>
              <a:cs typeface="Times New Roman"/>
              <a:sym typeface="Times New Roman"/>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70"/>
        <p:cNvGrpSpPr/>
        <p:nvPr/>
      </p:nvGrpSpPr>
      <p:grpSpPr>
        <a:xfrm>
          <a:off x="0" y="0"/>
          <a:ext cx="0" cy="0"/>
          <a:chOff x="0" y="0"/>
          <a:chExt cx="0" cy="0"/>
        </a:xfrm>
      </p:grpSpPr>
      <p:sp>
        <p:nvSpPr>
          <p:cNvPr id="271" name="Shape 271"/>
          <p:cNvSpPr txBox="1">
            <a:spLocks noGrp="1"/>
          </p:cNvSpPr>
          <p:nvPr>
            <p:ph type="title"/>
          </p:nvPr>
        </p:nvSpPr>
        <p:spPr>
          <a:xfrm>
            <a:off x="563562" y="274637"/>
            <a:ext cx="6202362" cy="11430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3200" b="0" i="0" u="none" strike="noStrike" cap="none">
                <a:solidFill>
                  <a:srgbClr val="31316D"/>
                </a:solidFill>
                <a:latin typeface="Roboto"/>
                <a:ea typeface="Roboto"/>
                <a:cs typeface="Roboto"/>
                <a:sym typeface="Roboto"/>
              </a:defRPr>
            </a:lvl1pPr>
            <a:lvl2pPr marL="0" marR="0" lvl="1" indent="0" algn="l" rtl="0">
              <a:spcBef>
                <a:spcPts val="0"/>
              </a:spcBef>
              <a:spcAft>
                <a:spcPts val="0"/>
              </a:spcAft>
              <a:buNone/>
              <a:defRPr sz="3200" b="0" i="0" u="none" strike="noStrike" cap="none">
                <a:solidFill>
                  <a:srgbClr val="31316D"/>
                </a:solidFill>
                <a:latin typeface="Roboto"/>
                <a:ea typeface="Roboto"/>
                <a:cs typeface="Roboto"/>
                <a:sym typeface="Roboto"/>
              </a:defRPr>
            </a:lvl2pPr>
            <a:lvl3pPr marL="0" marR="0" lvl="2" indent="0" algn="l" rtl="0">
              <a:spcBef>
                <a:spcPts val="0"/>
              </a:spcBef>
              <a:spcAft>
                <a:spcPts val="0"/>
              </a:spcAft>
              <a:buNone/>
              <a:defRPr sz="3200" b="0" i="0" u="none" strike="noStrike" cap="none">
                <a:solidFill>
                  <a:srgbClr val="31316D"/>
                </a:solidFill>
                <a:latin typeface="Roboto"/>
                <a:ea typeface="Roboto"/>
                <a:cs typeface="Roboto"/>
                <a:sym typeface="Roboto"/>
              </a:defRPr>
            </a:lvl3pPr>
            <a:lvl4pPr marL="0" marR="0" lvl="3" indent="0" algn="l" rtl="0">
              <a:spcBef>
                <a:spcPts val="0"/>
              </a:spcBef>
              <a:spcAft>
                <a:spcPts val="0"/>
              </a:spcAft>
              <a:buNone/>
              <a:defRPr sz="3200" b="0" i="0" u="none" strike="noStrike" cap="none">
                <a:solidFill>
                  <a:srgbClr val="31316D"/>
                </a:solidFill>
                <a:latin typeface="Roboto"/>
                <a:ea typeface="Roboto"/>
                <a:cs typeface="Roboto"/>
                <a:sym typeface="Roboto"/>
              </a:defRPr>
            </a:lvl4pPr>
            <a:lvl5pPr marL="0" marR="0" lvl="4" indent="0" algn="l" rtl="0">
              <a:spcBef>
                <a:spcPts val="0"/>
              </a:spcBef>
              <a:spcAft>
                <a:spcPts val="0"/>
              </a:spcAft>
              <a:buNone/>
              <a:defRPr sz="3200" b="0" i="0" u="none" strike="noStrike" cap="none">
                <a:solidFill>
                  <a:srgbClr val="31316D"/>
                </a:solidFill>
                <a:latin typeface="Roboto"/>
                <a:ea typeface="Roboto"/>
                <a:cs typeface="Roboto"/>
                <a:sym typeface="Roboto"/>
              </a:defRPr>
            </a:lvl5pPr>
            <a:lvl6pPr marL="457200" marR="0" lvl="5" indent="0" algn="l" rtl="0">
              <a:spcBef>
                <a:spcPts val="0"/>
              </a:spcBef>
              <a:spcAft>
                <a:spcPts val="0"/>
              </a:spcAft>
              <a:buNone/>
              <a:defRPr sz="4400" b="0" i="0" u="none" strike="noStrike" cap="none">
                <a:solidFill>
                  <a:schemeClr val="dk1"/>
                </a:solidFill>
                <a:latin typeface="Arial"/>
                <a:ea typeface="Arial"/>
                <a:cs typeface="Arial"/>
                <a:sym typeface="Arial"/>
              </a:defRPr>
            </a:lvl6pPr>
            <a:lvl7pPr marL="914400" marR="0" lvl="6" indent="0" algn="l" rtl="0">
              <a:spcBef>
                <a:spcPts val="0"/>
              </a:spcBef>
              <a:spcAft>
                <a:spcPts val="0"/>
              </a:spcAft>
              <a:buNone/>
              <a:defRPr sz="4400" b="0" i="0" u="none" strike="noStrike" cap="none">
                <a:solidFill>
                  <a:schemeClr val="dk1"/>
                </a:solidFill>
                <a:latin typeface="Arial"/>
                <a:ea typeface="Arial"/>
                <a:cs typeface="Arial"/>
                <a:sym typeface="Arial"/>
              </a:defRPr>
            </a:lvl7pPr>
            <a:lvl8pPr marL="1371600" marR="0" lvl="7" indent="0" algn="l" rtl="0">
              <a:spcBef>
                <a:spcPts val="0"/>
              </a:spcBef>
              <a:spcAft>
                <a:spcPts val="0"/>
              </a:spcAft>
              <a:buNone/>
              <a:defRPr sz="4400" b="0" i="0" u="none" strike="noStrike" cap="none">
                <a:solidFill>
                  <a:schemeClr val="dk1"/>
                </a:solidFill>
                <a:latin typeface="Arial"/>
                <a:ea typeface="Arial"/>
                <a:cs typeface="Arial"/>
                <a:sym typeface="Arial"/>
              </a:defRPr>
            </a:lvl8pPr>
            <a:lvl9pPr marL="1828800" marR="0" lvl="8" indent="0" algn="l" rtl="0">
              <a:spcBef>
                <a:spcPts val="0"/>
              </a:spcBef>
              <a:spcAft>
                <a:spcPts val="0"/>
              </a:spcAft>
              <a:buNone/>
              <a:defRPr sz="4400" b="0" i="0" u="none" strike="noStrike" cap="none">
                <a:solidFill>
                  <a:schemeClr val="dk1"/>
                </a:solidFill>
                <a:latin typeface="Arial"/>
                <a:ea typeface="Arial"/>
                <a:cs typeface="Arial"/>
                <a:sym typeface="Arial"/>
              </a:defRPr>
            </a:lvl9pPr>
          </a:lstStyle>
          <a:p>
            <a:endParaRPr/>
          </a:p>
        </p:txBody>
      </p:sp>
      <p:sp>
        <p:nvSpPr>
          <p:cNvPr id="272" name="Shape 272"/>
          <p:cNvSpPr txBox="1">
            <a:spLocks noGrp="1"/>
          </p:cNvSpPr>
          <p:nvPr>
            <p:ph type="body" idx="1"/>
          </p:nvPr>
        </p:nvSpPr>
        <p:spPr>
          <a:xfrm>
            <a:off x="1173162" y="1981200"/>
            <a:ext cx="3809999" cy="4114800"/>
          </a:xfrm>
          <a:prstGeom prst="rect">
            <a:avLst/>
          </a:prstGeom>
          <a:noFill/>
          <a:ln>
            <a:noFill/>
          </a:ln>
        </p:spPr>
        <p:txBody>
          <a:bodyPr lIns="91425" tIns="91425" rIns="91425" bIns="91425" anchor="t" anchorCtr="0"/>
          <a:lstStyle>
            <a:lvl1pPr marL="341313" marR="0" lvl="0" indent="-204407" algn="l" rtl="0">
              <a:spcBef>
                <a:spcPts val="1363"/>
              </a:spcBef>
              <a:spcAft>
                <a:spcPts val="0"/>
              </a:spcAft>
              <a:buClr>
                <a:srgbClr val="31A31A"/>
              </a:buClr>
              <a:buSzPct val="77000"/>
              <a:buFont typeface="Roboto"/>
              <a:buChar char="•"/>
              <a:defRPr sz="2800" b="0" i="0" u="none" strike="noStrike" cap="none">
                <a:solidFill>
                  <a:srgbClr val="31316D"/>
                </a:solidFill>
                <a:latin typeface="Roboto"/>
                <a:ea typeface="Roboto"/>
                <a:cs typeface="Roboto"/>
                <a:sym typeface="Roboto"/>
              </a:defRPr>
            </a:lvl1pPr>
            <a:lvl2pPr marL="668338" marR="0" lvl="1" indent="-134937" algn="l" rtl="0">
              <a:spcBef>
                <a:spcPts val="75"/>
              </a:spcBef>
              <a:spcAft>
                <a:spcPts val="0"/>
              </a:spcAft>
              <a:buClr>
                <a:srgbClr val="31316D"/>
              </a:buClr>
              <a:buSzPct val="100000"/>
              <a:buFont typeface="Noto Sans Symbols"/>
              <a:buChar char="●"/>
              <a:defRPr sz="2400" b="0" i="0" u="none" strike="noStrike" cap="none">
                <a:solidFill>
                  <a:srgbClr val="31316D"/>
                </a:solidFill>
                <a:latin typeface="Roboto"/>
                <a:ea typeface="Roboto"/>
                <a:cs typeface="Roboto"/>
                <a:sym typeface="Roboto"/>
              </a:defRPr>
            </a:lvl2pPr>
            <a:lvl3pPr marL="1143000" marR="0" lvl="2" indent="-101600" algn="l" rtl="0">
              <a:spcBef>
                <a:spcPts val="400"/>
              </a:spcBef>
              <a:spcAft>
                <a:spcPts val="0"/>
              </a:spcAft>
              <a:buClr>
                <a:srgbClr val="31316D"/>
              </a:buClr>
              <a:buSzPct val="100000"/>
              <a:buFont typeface="Arial"/>
              <a:buChar char="•"/>
              <a:defRPr sz="2000" b="0" i="0" u="none" strike="noStrike" cap="none">
                <a:solidFill>
                  <a:srgbClr val="31316D"/>
                </a:solidFill>
                <a:latin typeface="Roboto"/>
                <a:ea typeface="Roboto"/>
                <a:cs typeface="Roboto"/>
                <a:sym typeface="Roboto"/>
              </a:defRPr>
            </a:lvl3pPr>
            <a:lvl4pPr marL="1600200" marR="0" lvl="3" indent="-114300" algn="l" rtl="0">
              <a:spcBef>
                <a:spcPts val="360"/>
              </a:spcBef>
              <a:spcAft>
                <a:spcPts val="0"/>
              </a:spcAft>
              <a:buClr>
                <a:srgbClr val="31A31A"/>
              </a:buClr>
              <a:buSzPct val="100000"/>
              <a:buFont typeface="Arial"/>
              <a:buChar char="–"/>
              <a:defRPr sz="1800" b="0" i="0" u="none" strike="noStrike" cap="none">
                <a:solidFill>
                  <a:srgbClr val="31A31A"/>
                </a:solidFill>
                <a:latin typeface="Roboto"/>
                <a:ea typeface="Roboto"/>
                <a:cs typeface="Roboto"/>
                <a:sym typeface="Roboto"/>
              </a:defRPr>
            </a:lvl4pPr>
            <a:lvl5pPr marL="2057400" marR="0" lvl="4" indent="-114300" algn="l" rtl="0">
              <a:spcBef>
                <a:spcPts val="360"/>
              </a:spcBef>
              <a:spcAft>
                <a:spcPts val="0"/>
              </a:spcAft>
              <a:buClr>
                <a:srgbClr val="31A31A"/>
              </a:buClr>
              <a:buSzPct val="100000"/>
              <a:buFont typeface="Arial"/>
              <a:buChar char="»"/>
              <a:defRPr sz="1800" b="0" i="0" u="none" strike="noStrike" cap="none">
                <a:solidFill>
                  <a:srgbClr val="31A31A"/>
                </a:solidFill>
                <a:latin typeface="Roboto"/>
                <a:ea typeface="Roboto"/>
                <a:cs typeface="Roboto"/>
                <a:sym typeface="Roboto"/>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73" name="Shape 273"/>
          <p:cNvSpPr txBox="1">
            <a:spLocks noGrp="1"/>
          </p:cNvSpPr>
          <p:nvPr>
            <p:ph type="body" idx="2"/>
          </p:nvPr>
        </p:nvSpPr>
        <p:spPr>
          <a:xfrm>
            <a:off x="5135562" y="1981200"/>
            <a:ext cx="3809999" cy="4114800"/>
          </a:xfrm>
          <a:prstGeom prst="rect">
            <a:avLst/>
          </a:prstGeom>
          <a:noFill/>
          <a:ln>
            <a:noFill/>
          </a:ln>
        </p:spPr>
        <p:txBody>
          <a:bodyPr lIns="91425" tIns="91425" rIns="91425" bIns="91425" anchor="t" anchorCtr="0"/>
          <a:lstStyle>
            <a:lvl1pPr marL="341313" marR="0" lvl="0" indent="-204407" algn="l" rtl="0">
              <a:spcBef>
                <a:spcPts val="1363"/>
              </a:spcBef>
              <a:spcAft>
                <a:spcPts val="0"/>
              </a:spcAft>
              <a:buClr>
                <a:srgbClr val="31A31A"/>
              </a:buClr>
              <a:buSzPct val="77000"/>
              <a:buFont typeface="Roboto"/>
              <a:buChar char="•"/>
              <a:defRPr sz="2800" b="0" i="0" u="none" strike="noStrike" cap="none">
                <a:solidFill>
                  <a:srgbClr val="31316D"/>
                </a:solidFill>
                <a:latin typeface="Roboto"/>
                <a:ea typeface="Roboto"/>
                <a:cs typeface="Roboto"/>
                <a:sym typeface="Roboto"/>
              </a:defRPr>
            </a:lvl1pPr>
            <a:lvl2pPr marL="668338" marR="0" lvl="1" indent="-134937" algn="l" rtl="0">
              <a:spcBef>
                <a:spcPts val="75"/>
              </a:spcBef>
              <a:spcAft>
                <a:spcPts val="0"/>
              </a:spcAft>
              <a:buClr>
                <a:srgbClr val="31316D"/>
              </a:buClr>
              <a:buSzPct val="100000"/>
              <a:buFont typeface="Noto Sans Symbols"/>
              <a:buChar char="●"/>
              <a:defRPr sz="2400" b="0" i="0" u="none" strike="noStrike" cap="none">
                <a:solidFill>
                  <a:srgbClr val="31316D"/>
                </a:solidFill>
                <a:latin typeface="Roboto"/>
                <a:ea typeface="Roboto"/>
                <a:cs typeface="Roboto"/>
                <a:sym typeface="Roboto"/>
              </a:defRPr>
            </a:lvl2pPr>
            <a:lvl3pPr marL="1143000" marR="0" lvl="2" indent="-101600" algn="l" rtl="0">
              <a:spcBef>
                <a:spcPts val="400"/>
              </a:spcBef>
              <a:spcAft>
                <a:spcPts val="0"/>
              </a:spcAft>
              <a:buClr>
                <a:srgbClr val="31316D"/>
              </a:buClr>
              <a:buSzPct val="100000"/>
              <a:buFont typeface="Arial"/>
              <a:buChar char="•"/>
              <a:defRPr sz="2000" b="0" i="0" u="none" strike="noStrike" cap="none">
                <a:solidFill>
                  <a:srgbClr val="31316D"/>
                </a:solidFill>
                <a:latin typeface="Roboto"/>
                <a:ea typeface="Roboto"/>
                <a:cs typeface="Roboto"/>
                <a:sym typeface="Roboto"/>
              </a:defRPr>
            </a:lvl3pPr>
            <a:lvl4pPr marL="1600200" marR="0" lvl="3" indent="-114300" algn="l" rtl="0">
              <a:spcBef>
                <a:spcPts val="360"/>
              </a:spcBef>
              <a:spcAft>
                <a:spcPts val="0"/>
              </a:spcAft>
              <a:buClr>
                <a:srgbClr val="31A31A"/>
              </a:buClr>
              <a:buSzPct val="100000"/>
              <a:buFont typeface="Arial"/>
              <a:buChar char="–"/>
              <a:defRPr sz="1800" b="0" i="0" u="none" strike="noStrike" cap="none">
                <a:solidFill>
                  <a:srgbClr val="31A31A"/>
                </a:solidFill>
                <a:latin typeface="Roboto"/>
                <a:ea typeface="Roboto"/>
                <a:cs typeface="Roboto"/>
                <a:sym typeface="Roboto"/>
              </a:defRPr>
            </a:lvl4pPr>
            <a:lvl5pPr marL="2057400" marR="0" lvl="4" indent="-114300" algn="l" rtl="0">
              <a:spcBef>
                <a:spcPts val="360"/>
              </a:spcBef>
              <a:spcAft>
                <a:spcPts val="0"/>
              </a:spcAft>
              <a:buClr>
                <a:srgbClr val="31A31A"/>
              </a:buClr>
              <a:buSzPct val="100000"/>
              <a:buFont typeface="Arial"/>
              <a:buChar char="»"/>
              <a:defRPr sz="1800" b="0" i="0" u="none" strike="noStrike" cap="none">
                <a:solidFill>
                  <a:srgbClr val="31A31A"/>
                </a:solidFill>
                <a:latin typeface="Roboto"/>
                <a:ea typeface="Roboto"/>
                <a:cs typeface="Roboto"/>
                <a:sym typeface="Roboto"/>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74" name="Shape 274"/>
          <p:cNvSpPr txBox="1">
            <a:spLocks noGrp="1"/>
          </p:cNvSpPr>
          <p:nvPr>
            <p:ph type="dt" idx="10"/>
          </p:nvPr>
        </p:nvSpPr>
        <p:spPr>
          <a:xfrm>
            <a:off x="563562" y="6356350"/>
            <a:ext cx="2133599" cy="36512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275" name="Shape 275"/>
          <p:cNvSpPr txBox="1">
            <a:spLocks noGrp="1"/>
          </p:cNvSpPr>
          <p:nvPr>
            <p:ph type="sldNum" idx="12"/>
          </p:nvPr>
        </p:nvSpPr>
        <p:spPr>
          <a:xfrm>
            <a:off x="6659561" y="6356350"/>
            <a:ext cx="2133599" cy="3651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Times New Roman"/>
              <a:buNone/>
            </a:pPr>
            <a:fld id="{00000000-1234-1234-1234-123412341234}" type="slidenum">
              <a:rPr lang="en-US" sz="2400" b="0" i="0" u="none">
                <a:solidFill>
                  <a:schemeClr val="dk1"/>
                </a:solidFill>
                <a:latin typeface="Times New Roman"/>
                <a:ea typeface="Times New Roman"/>
                <a:cs typeface="Times New Roman"/>
                <a:sym typeface="Times New Roman"/>
              </a:rPr>
              <a:pPr marL="0" marR="0" lvl="0" indent="0" algn="l" rtl="0">
                <a:lnSpc>
                  <a:spcPct val="100000"/>
                </a:lnSpc>
                <a:spcBef>
                  <a:spcPts val="0"/>
                </a:spcBef>
                <a:spcAft>
                  <a:spcPts val="0"/>
                </a:spcAft>
                <a:buClr>
                  <a:schemeClr val="dk1"/>
                </a:buClr>
                <a:buSzPct val="25000"/>
                <a:buFont typeface="Times New Roman"/>
                <a:buNone/>
              </a:pPr>
              <a:t>‹#›</a:t>
            </a:fld>
            <a:endParaRPr lang="en-US" sz="2400" b="0" i="0" u="none">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563562" y="274637"/>
            <a:ext cx="6202362" cy="11430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3200" b="0" i="0" u="none" strike="noStrike" cap="none">
                <a:solidFill>
                  <a:srgbClr val="31316D"/>
                </a:solidFill>
                <a:latin typeface="Roboto"/>
                <a:ea typeface="Roboto"/>
                <a:cs typeface="Roboto"/>
                <a:sym typeface="Roboto"/>
              </a:defRPr>
            </a:lvl1pPr>
            <a:lvl2pPr marL="0" marR="0" lvl="1" indent="0" algn="l" rtl="0">
              <a:spcBef>
                <a:spcPts val="0"/>
              </a:spcBef>
              <a:spcAft>
                <a:spcPts val="0"/>
              </a:spcAft>
              <a:buNone/>
              <a:defRPr sz="3200" b="0" i="0" u="none" strike="noStrike" cap="none">
                <a:solidFill>
                  <a:srgbClr val="31316D"/>
                </a:solidFill>
                <a:latin typeface="Roboto"/>
                <a:ea typeface="Roboto"/>
                <a:cs typeface="Roboto"/>
                <a:sym typeface="Roboto"/>
              </a:defRPr>
            </a:lvl2pPr>
            <a:lvl3pPr marL="0" marR="0" lvl="2" indent="0" algn="l" rtl="0">
              <a:spcBef>
                <a:spcPts val="0"/>
              </a:spcBef>
              <a:spcAft>
                <a:spcPts val="0"/>
              </a:spcAft>
              <a:buNone/>
              <a:defRPr sz="3200" b="0" i="0" u="none" strike="noStrike" cap="none">
                <a:solidFill>
                  <a:srgbClr val="31316D"/>
                </a:solidFill>
                <a:latin typeface="Roboto"/>
                <a:ea typeface="Roboto"/>
                <a:cs typeface="Roboto"/>
                <a:sym typeface="Roboto"/>
              </a:defRPr>
            </a:lvl3pPr>
            <a:lvl4pPr marL="0" marR="0" lvl="3" indent="0" algn="l" rtl="0">
              <a:spcBef>
                <a:spcPts val="0"/>
              </a:spcBef>
              <a:spcAft>
                <a:spcPts val="0"/>
              </a:spcAft>
              <a:buNone/>
              <a:defRPr sz="3200" b="0" i="0" u="none" strike="noStrike" cap="none">
                <a:solidFill>
                  <a:srgbClr val="31316D"/>
                </a:solidFill>
                <a:latin typeface="Roboto"/>
                <a:ea typeface="Roboto"/>
                <a:cs typeface="Roboto"/>
                <a:sym typeface="Roboto"/>
              </a:defRPr>
            </a:lvl4pPr>
            <a:lvl5pPr marL="0" marR="0" lvl="4" indent="0" algn="l" rtl="0">
              <a:spcBef>
                <a:spcPts val="0"/>
              </a:spcBef>
              <a:spcAft>
                <a:spcPts val="0"/>
              </a:spcAft>
              <a:buNone/>
              <a:defRPr sz="3200" b="0" i="0" u="none" strike="noStrike" cap="none">
                <a:solidFill>
                  <a:srgbClr val="31316D"/>
                </a:solidFill>
                <a:latin typeface="Roboto"/>
                <a:ea typeface="Roboto"/>
                <a:cs typeface="Roboto"/>
                <a:sym typeface="Roboto"/>
              </a:defRPr>
            </a:lvl5pPr>
            <a:lvl6pPr marL="457200" marR="0" lvl="5" indent="0" algn="l" rtl="0">
              <a:spcBef>
                <a:spcPts val="0"/>
              </a:spcBef>
              <a:spcAft>
                <a:spcPts val="0"/>
              </a:spcAft>
              <a:buNone/>
              <a:defRPr sz="4400" b="0" i="0" u="none" strike="noStrike" cap="none">
                <a:solidFill>
                  <a:schemeClr val="dk1"/>
                </a:solidFill>
                <a:latin typeface="Arial"/>
                <a:ea typeface="Arial"/>
                <a:cs typeface="Arial"/>
                <a:sym typeface="Arial"/>
              </a:defRPr>
            </a:lvl6pPr>
            <a:lvl7pPr marL="914400" marR="0" lvl="6" indent="0" algn="l" rtl="0">
              <a:spcBef>
                <a:spcPts val="0"/>
              </a:spcBef>
              <a:spcAft>
                <a:spcPts val="0"/>
              </a:spcAft>
              <a:buNone/>
              <a:defRPr sz="4400" b="0" i="0" u="none" strike="noStrike" cap="none">
                <a:solidFill>
                  <a:schemeClr val="dk1"/>
                </a:solidFill>
                <a:latin typeface="Arial"/>
                <a:ea typeface="Arial"/>
                <a:cs typeface="Arial"/>
                <a:sym typeface="Arial"/>
              </a:defRPr>
            </a:lvl7pPr>
            <a:lvl8pPr marL="1371600" marR="0" lvl="7" indent="0" algn="l" rtl="0">
              <a:spcBef>
                <a:spcPts val="0"/>
              </a:spcBef>
              <a:spcAft>
                <a:spcPts val="0"/>
              </a:spcAft>
              <a:buNone/>
              <a:defRPr sz="4400" b="0" i="0" u="none" strike="noStrike" cap="none">
                <a:solidFill>
                  <a:schemeClr val="dk1"/>
                </a:solidFill>
                <a:latin typeface="Arial"/>
                <a:ea typeface="Arial"/>
                <a:cs typeface="Arial"/>
                <a:sym typeface="Arial"/>
              </a:defRPr>
            </a:lvl8pPr>
            <a:lvl9pPr marL="1828800" marR="0" lvl="8" indent="0" algn="l" rtl="0">
              <a:spcBef>
                <a:spcPts val="0"/>
              </a:spcBef>
              <a:spcAft>
                <a:spcPts val="0"/>
              </a:spcAft>
              <a:buNone/>
              <a:defRPr sz="4400" b="0" i="0" u="none" strike="noStrike" cap="none">
                <a:solidFill>
                  <a:schemeClr val="dk1"/>
                </a:solidFill>
                <a:latin typeface="Arial"/>
                <a:ea typeface="Arial"/>
                <a:cs typeface="Arial"/>
                <a:sym typeface="Arial"/>
              </a:defRPr>
            </a:lvl9pPr>
          </a:lstStyle>
          <a:p>
            <a:endParaRPr/>
          </a:p>
        </p:txBody>
      </p:sp>
      <p:sp>
        <p:nvSpPr>
          <p:cNvPr id="38" name="Shape 38"/>
          <p:cNvSpPr txBox="1">
            <a:spLocks noGrp="1"/>
          </p:cNvSpPr>
          <p:nvPr>
            <p:ph type="body" idx="1"/>
          </p:nvPr>
        </p:nvSpPr>
        <p:spPr>
          <a:xfrm>
            <a:off x="1173162" y="1981200"/>
            <a:ext cx="3809999" cy="4114800"/>
          </a:xfrm>
          <a:prstGeom prst="rect">
            <a:avLst/>
          </a:prstGeom>
          <a:noFill/>
          <a:ln>
            <a:noFill/>
          </a:ln>
        </p:spPr>
        <p:txBody>
          <a:bodyPr lIns="91425" tIns="91425" rIns="91425" bIns="91425" anchor="t" anchorCtr="0"/>
          <a:lstStyle>
            <a:lvl1pPr marL="342900" marR="0" lvl="0" indent="-342900" algn="l" rtl="0">
              <a:spcBef>
                <a:spcPts val="1363"/>
              </a:spcBef>
              <a:spcAft>
                <a:spcPts val="0"/>
              </a:spcAft>
              <a:buNone/>
              <a:defRPr sz="2800" b="0" i="0" u="none" strike="noStrike" cap="none">
                <a:solidFill>
                  <a:srgbClr val="31316D"/>
                </a:solidFill>
                <a:latin typeface="Roboto"/>
                <a:ea typeface="Roboto"/>
                <a:cs typeface="Roboto"/>
                <a:sym typeface="Roboto"/>
              </a:defRPr>
            </a:lvl1pPr>
            <a:lvl2pPr marL="20638" marR="0" lvl="1" indent="124142" algn="l" rtl="0">
              <a:spcBef>
                <a:spcPts val="75"/>
              </a:spcBef>
              <a:spcAft>
                <a:spcPts val="0"/>
              </a:spcAft>
              <a:buClr>
                <a:srgbClr val="31316D"/>
              </a:buClr>
              <a:buSzPct val="95000"/>
              <a:buFont typeface="Roboto"/>
              <a:buChar char="•"/>
              <a:defRPr sz="2400" b="0" i="0" u="none" strike="noStrike" cap="none">
                <a:solidFill>
                  <a:srgbClr val="31316D"/>
                </a:solidFill>
                <a:latin typeface="Roboto"/>
                <a:ea typeface="Roboto"/>
                <a:cs typeface="Roboto"/>
                <a:sym typeface="Roboto"/>
              </a:defRPr>
            </a:lvl2pPr>
            <a:lvl3pPr marL="747713" marR="0" lvl="2" indent="-126682" algn="l" rtl="0">
              <a:spcBef>
                <a:spcPts val="400"/>
              </a:spcBef>
              <a:spcAft>
                <a:spcPts val="0"/>
              </a:spcAft>
              <a:buClr>
                <a:srgbClr val="31316D"/>
              </a:buClr>
              <a:buSzPct val="89000"/>
              <a:buFont typeface="Merriweather Sans"/>
              <a:buChar char="▶"/>
              <a:defRPr sz="2000" b="0" i="0" u="none" strike="noStrike" cap="none">
                <a:solidFill>
                  <a:srgbClr val="31316D"/>
                </a:solidFill>
                <a:latin typeface="Roboto"/>
                <a:ea typeface="Roboto"/>
                <a:cs typeface="Roboto"/>
                <a:sym typeface="Roboto"/>
              </a:defRPr>
            </a:lvl3pPr>
            <a:lvl4pPr marL="1096963" marR="0" lvl="3" indent="-119062" algn="l" rtl="0">
              <a:spcBef>
                <a:spcPts val="360"/>
              </a:spcBef>
              <a:spcAft>
                <a:spcPts val="0"/>
              </a:spcAft>
              <a:buClr>
                <a:srgbClr val="31A31A"/>
              </a:buClr>
              <a:buSzPct val="100000"/>
              <a:buFont typeface="Arial"/>
              <a:buChar char="–"/>
              <a:defRPr sz="1800" b="0" i="0" u="none" strike="noStrike" cap="none">
                <a:solidFill>
                  <a:srgbClr val="31A31A"/>
                </a:solidFill>
                <a:latin typeface="Roboto"/>
                <a:ea typeface="Roboto"/>
                <a:cs typeface="Roboto"/>
                <a:sym typeface="Roboto"/>
              </a:defRPr>
            </a:lvl4pPr>
            <a:lvl5pPr marL="1627188" marR="0" lvl="4" indent="-115888" algn="l" rtl="0">
              <a:spcBef>
                <a:spcPts val="360"/>
              </a:spcBef>
              <a:spcAft>
                <a:spcPts val="0"/>
              </a:spcAft>
              <a:buClr>
                <a:srgbClr val="31A31A"/>
              </a:buClr>
              <a:buSzPct val="100000"/>
              <a:buFont typeface="Arial"/>
              <a:buChar char="»"/>
              <a:defRPr sz="1800" b="0" i="0" u="none" strike="noStrike" cap="none">
                <a:solidFill>
                  <a:srgbClr val="31A31A"/>
                </a:solidFill>
                <a:latin typeface="Roboto"/>
                <a:ea typeface="Roboto"/>
                <a:cs typeface="Roboto"/>
                <a:sym typeface="Roboto"/>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body" idx="2"/>
          </p:nvPr>
        </p:nvSpPr>
        <p:spPr>
          <a:xfrm>
            <a:off x="5135562" y="1981200"/>
            <a:ext cx="3809999" cy="4114800"/>
          </a:xfrm>
          <a:prstGeom prst="rect">
            <a:avLst/>
          </a:prstGeom>
          <a:noFill/>
          <a:ln>
            <a:noFill/>
          </a:ln>
        </p:spPr>
        <p:txBody>
          <a:bodyPr lIns="91425" tIns="91425" rIns="91425" bIns="91425" anchor="t" anchorCtr="0"/>
          <a:lstStyle>
            <a:lvl1pPr marL="342900" marR="0" lvl="0" indent="-342900" algn="l" rtl="0">
              <a:spcBef>
                <a:spcPts val="1363"/>
              </a:spcBef>
              <a:spcAft>
                <a:spcPts val="0"/>
              </a:spcAft>
              <a:buNone/>
              <a:defRPr sz="2800" b="0" i="0" u="none" strike="noStrike" cap="none">
                <a:solidFill>
                  <a:srgbClr val="31316D"/>
                </a:solidFill>
                <a:latin typeface="Roboto"/>
                <a:ea typeface="Roboto"/>
                <a:cs typeface="Roboto"/>
                <a:sym typeface="Roboto"/>
              </a:defRPr>
            </a:lvl1pPr>
            <a:lvl2pPr marL="20638" marR="0" lvl="1" indent="124142" algn="l" rtl="0">
              <a:spcBef>
                <a:spcPts val="75"/>
              </a:spcBef>
              <a:spcAft>
                <a:spcPts val="0"/>
              </a:spcAft>
              <a:buClr>
                <a:srgbClr val="31316D"/>
              </a:buClr>
              <a:buSzPct val="95000"/>
              <a:buFont typeface="Roboto"/>
              <a:buChar char="•"/>
              <a:defRPr sz="2400" b="0" i="0" u="none" strike="noStrike" cap="none">
                <a:solidFill>
                  <a:srgbClr val="31316D"/>
                </a:solidFill>
                <a:latin typeface="Roboto"/>
                <a:ea typeface="Roboto"/>
                <a:cs typeface="Roboto"/>
                <a:sym typeface="Roboto"/>
              </a:defRPr>
            </a:lvl2pPr>
            <a:lvl3pPr marL="747713" marR="0" lvl="2" indent="-126682" algn="l" rtl="0">
              <a:spcBef>
                <a:spcPts val="400"/>
              </a:spcBef>
              <a:spcAft>
                <a:spcPts val="0"/>
              </a:spcAft>
              <a:buClr>
                <a:srgbClr val="31316D"/>
              </a:buClr>
              <a:buSzPct val="89000"/>
              <a:buFont typeface="Merriweather Sans"/>
              <a:buChar char="▶"/>
              <a:defRPr sz="2000" b="0" i="0" u="none" strike="noStrike" cap="none">
                <a:solidFill>
                  <a:srgbClr val="31316D"/>
                </a:solidFill>
                <a:latin typeface="Roboto"/>
                <a:ea typeface="Roboto"/>
                <a:cs typeface="Roboto"/>
                <a:sym typeface="Roboto"/>
              </a:defRPr>
            </a:lvl3pPr>
            <a:lvl4pPr marL="1096963" marR="0" lvl="3" indent="-119062" algn="l" rtl="0">
              <a:spcBef>
                <a:spcPts val="360"/>
              </a:spcBef>
              <a:spcAft>
                <a:spcPts val="0"/>
              </a:spcAft>
              <a:buClr>
                <a:srgbClr val="31A31A"/>
              </a:buClr>
              <a:buSzPct val="100000"/>
              <a:buFont typeface="Arial"/>
              <a:buChar char="–"/>
              <a:defRPr sz="1800" b="0" i="0" u="none" strike="noStrike" cap="none">
                <a:solidFill>
                  <a:srgbClr val="31A31A"/>
                </a:solidFill>
                <a:latin typeface="Roboto"/>
                <a:ea typeface="Roboto"/>
                <a:cs typeface="Roboto"/>
                <a:sym typeface="Roboto"/>
              </a:defRPr>
            </a:lvl4pPr>
            <a:lvl5pPr marL="1627188" marR="0" lvl="4" indent="-115888" algn="l" rtl="0">
              <a:spcBef>
                <a:spcPts val="360"/>
              </a:spcBef>
              <a:spcAft>
                <a:spcPts val="0"/>
              </a:spcAft>
              <a:buClr>
                <a:srgbClr val="31A31A"/>
              </a:buClr>
              <a:buSzPct val="100000"/>
              <a:buFont typeface="Arial"/>
              <a:buChar char="»"/>
              <a:defRPr sz="1800" b="0" i="0" u="none" strike="noStrike" cap="none">
                <a:solidFill>
                  <a:srgbClr val="31A31A"/>
                </a:solidFill>
                <a:latin typeface="Roboto"/>
                <a:ea typeface="Roboto"/>
                <a:cs typeface="Roboto"/>
                <a:sym typeface="Roboto"/>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dt" idx="10"/>
          </p:nvPr>
        </p:nvSpPr>
        <p:spPr>
          <a:xfrm>
            <a:off x="563562"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41" name="Shape 41"/>
          <p:cNvSpPr txBox="1">
            <a:spLocks noGrp="1"/>
          </p:cNvSpPr>
          <p:nvPr>
            <p:ph type="sldNum" idx="12"/>
          </p:nvPr>
        </p:nvSpPr>
        <p:spPr>
          <a:xfrm>
            <a:off x="6659561"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31316D"/>
              </a:buClr>
              <a:buSzPct val="25000"/>
              <a:buFont typeface="Roboto"/>
              <a:buNone/>
            </a:pPr>
            <a:fld id="{00000000-1234-1234-1234-123412341234}" type="slidenum">
              <a:rPr lang="en-US" sz="900" b="0" i="0" u="none">
                <a:solidFill>
                  <a:srgbClr val="31316D"/>
                </a:solidFill>
                <a:latin typeface="Roboto"/>
                <a:ea typeface="Roboto"/>
                <a:cs typeface="Roboto"/>
                <a:sym typeface="Roboto"/>
              </a:rPr>
              <a:pPr marL="0" marR="0" lvl="0" indent="0" algn="r" rtl="0">
                <a:lnSpc>
                  <a:spcPct val="100000"/>
                </a:lnSpc>
                <a:spcBef>
                  <a:spcPts val="0"/>
                </a:spcBef>
                <a:spcAft>
                  <a:spcPts val="0"/>
                </a:spcAft>
                <a:buClr>
                  <a:srgbClr val="31316D"/>
                </a:buClr>
                <a:buSzPct val="25000"/>
                <a:buFont typeface="Roboto"/>
                <a:buNone/>
              </a:pPr>
              <a:t>‹#›</a:t>
            </a:fld>
            <a:endParaRPr lang="en-US" sz="900" b="0" i="0" u="none">
              <a:solidFill>
                <a:srgbClr val="31316D"/>
              </a:solidFill>
              <a:latin typeface="Roboto"/>
              <a:ea typeface="Roboto"/>
              <a:cs typeface="Roboto"/>
              <a:sym typeface="Roboto"/>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81"/>
        <p:cNvGrpSpPr/>
        <p:nvPr/>
      </p:nvGrpSpPr>
      <p:grpSpPr>
        <a:xfrm>
          <a:off x="0" y="0"/>
          <a:ext cx="0" cy="0"/>
          <a:chOff x="0" y="0"/>
          <a:chExt cx="0" cy="0"/>
        </a:xfrm>
      </p:grpSpPr>
      <p:sp>
        <p:nvSpPr>
          <p:cNvPr id="282" name="Shape 282"/>
          <p:cNvSpPr txBox="1">
            <a:spLocks noGrp="1"/>
          </p:cNvSpPr>
          <p:nvPr>
            <p:ph type="title"/>
          </p:nvPr>
        </p:nvSpPr>
        <p:spPr>
          <a:xfrm>
            <a:off x="563562" y="274637"/>
            <a:ext cx="6202362" cy="11430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3200" b="0" i="0" u="none" strike="noStrike" cap="none">
                <a:solidFill>
                  <a:srgbClr val="31316D"/>
                </a:solidFill>
                <a:latin typeface="Roboto"/>
                <a:ea typeface="Roboto"/>
                <a:cs typeface="Roboto"/>
                <a:sym typeface="Roboto"/>
              </a:defRPr>
            </a:lvl1pPr>
            <a:lvl2pPr marL="0" marR="0" lvl="1" indent="0" algn="l" rtl="0">
              <a:spcBef>
                <a:spcPts val="0"/>
              </a:spcBef>
              <a:spcAft>
                <a:spcPts val="0"/>
              </a:spcAft>
              <a:buNone/>
              <a:defRPr sz="3200" b="0" i="0" u="none" strike="noStrike" cap="none">
                <a:solidFill>
                  <a:srgbClr val="31316D"/>
                </a:solidFill>
                <a:latin typeface="Roboto"/>
                <a:ea typeface="Roboto"/>
                <a:cs typeface="Roboto"/>
                <a:sym typeface="Roboto"/>
              </a:defRPr>
            </a:lvl2pPr>
            <a:lvl3pPr marL="0" marR="0" lvl="2" indent="0" algn="l" rtl="0">
              <a:spcBef>
                <a:spcPts val="0"/>
              </a:spcBef>
              <a:spcAft>
                <a:spcPts val="0"/>
              </a:spcAft>
              <a:buNone/>
              <a:defRPr sz="3200" b="0" i="0" u="none" strike="noStrike" cap="none">
                <a:solidFill>
                  <a:srgbClr val="31316D"/>
                </a:solidFill>
                <a:latin typeface="Roboto"/>
                <a:ea typeface="Roboto"/>
                <a:cs typeface="Roboto"/>
                <a:sym typeface="Roboto"/>
              </a:defRPr>
            </a:lvl3pPr>
            <a:lvl4pPr marL="0" marR="0" lvl="3" indent="0" algn="l" rtl="0">
              <a:spcBef>
                <a:spcPts val="0"/>
              </a:spcBef>
              <a:spcAft>
                <a:spcPts val="0"/>
              </a:spcAft>
              <a:buNone/>
              <a:defRPr sz="3200" b="0" i="0" u="none" strike="noStrike" cap="none">
                <a:solidFill>
                  <a:srgbClr val="31316D"/>
                </a:solidFill>
                <a:latin typeface="Roboto"/>
                <a:ea typeface="Roboto"/>
                <a:cs typeface="Roboto"/>
                <a:sym typeface="Roboto"/>
              </a:defRPr>
            </a:lvl4pPr>
            <a:lvl5pPr marL="0" marR="0" lvl="4" indent="0" algn="l" rtl="0">
              <a:spcBef>
                <a:spcPts val="0"/>
              </a:spcBef>
              <a:spcAft>
                <a:spcPts val="0"/>
              </a:spcAft>
              <a:buNone/>
              <a:defRPr sz="3200" b="0" i="0" u="none" strike="noStrike" cap="none">
                <a:solidFill>
                  <a:srgbClr val="31316D"/>
                </a:solidFill>
                <a:latin typeface="Roboto"/>
                <a:ea typeface="Roboto"/>
                <a:cs typeface="Roboto"/>
                <a:sym typeface="Roboto"/>
              </a:defRPr>
            </a:lvl5pPr>
            <a:lvl6pPr marL="457200" marR="0" lvl="5" indent="0" algn="l" rtl="0">
              <a:spcBef>
                <a:spcPts val="0"/>
              </a:spcBef>
              <a:spcAft>
                <a:spcPts val="0"/>
              </a:spcAft>
              <a:buNone/>
              <a:defRPr sz="4400" b="0" i="0" u="none" strike="noStrike" cap="none">
                <a:solidFill>
                  <a:schemeClr val="dk1"/>
                </a:solidFill>
                <a:latin typeface="Arial"/>
                <a:ea typeface="Arial"/>
                <a:cs typeface="Arial"/>
                <a:sym typeface="Arial"/>
              </a:defRPr>
            </a:lvl6pPr>
            <a:lvl7pPr marL="914400" marR="0" lvl="6" indent="0" algn="l" rtl="0">
              <a:spcBef>
                <a:spcPts val="0"/>
              </a:spcBef>
              <a:spcAft>
                <a:spcPts val="0"/>
              </a:spcAft>
              <a:buNone/>
              <a:defRPr sz="4400" b="0" i="0" u="none" strike="noStrike" cap="none">
                <a:solidFill>
                  <a:schemeClr val="dk1"/>
                </a:solidFill>
                <a:latin typeface="Arial"/>
                <a:ea typeface="Arial"/>
                <a:cs typeface="Arial"/>
                <a:sym typeface="Arial"/>
              </a:defRPr>
            </a:lvl7pPr>
            <a:lvl8pPr marL="1371600" marR="0" lvl="7" indent="0" algn="l" rtl="0">
              <a:spcBef>
                <a:spcPts val="0"/>
              </a:spcBef>
              <a:spcAft>
                <a:spcPts val="0"/>
              </a:spcAft>
              <a:buNone/>
              <a:defRPr sz="4400" b="0" i="0" u="none" strike="noStrike" cap="none">
                <a:solidFill>
                  <a:schemeClr val="dk1"/>
                </a:solidFill>
                <a:latin typeface="Arial"/>
                <a:ea typeface="Arial"/>
                <a:cs typeface="Arial"/>
                <a:sym typeface="Arial"/>
              </a:defRPr>
            </a:lvl8pPr>
            <a:lvl9pPr marL="1828800" marR="0" lvl="8" indent="0" algn="l" rtl="0">
              <a:spcBef>
                <a:spcPts val="0"/>
              </a:spcBef>
              <a:spcAft>
                <a:spcPts val="0"/>
              </a:spcAft>
              <a:buNone/>
              <a:defRPr sz="4400" b="0" i="0" u="none" strike="noStrike" cap="none">
                <a:solidFill>
                  <a:schemeClr val="dk1"/>
                </a:solidFill>
                <a:latin typeface="Arial"/>
                <a:ea typeface="Arial"/>
                <a:cs typeface="Arial"/>
                <a:sym typeface="Arial"/>
              </a:defRPr>
            </a:lvl9pPr>
          </a:lstStyle>
          <a:p>
            <a:endParaRPr/>
          </a:p>
        </p:txBody>
      </p:sp>
      <p:sp>
        <p:nvSpPr>
          <p:cNvPr id="283" name="Shape 283"/>
          <p:cNvSpPr txBox="1">
            <a:spLocks noGrp="1"/>
          </p:cNvSpPr>
          <p:nvPr>
            <p:ph type="dt" idx="10"/>
          </p:nvPr>
        </p:nvSpPr>
        <p:spPr>
          <a:xfrm>
            <a:off x="563562" y="6356350"/>
            <a:ext cx="2133599" cy="36512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284" name="Shape 284"/>
          <p:cNvSpPr txBox="1">
            <a:spLocks noGrp="1"/>
          </p:cNvSpPr>
          <p:nvPr>
            <p:ph type="sldNum" idx="12"/>
          </p:nvPr>
        </p:nvSpPr>
        <p:spPr>
          <a:xfrm>
            <a:off x="6659561" y="6356350"/>
            <a:ext cx="2133599" cy="3651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Times New Roman"/>
              <a:buNone/>
            </a:pPr>
            <a:fld id="{00000000-1234-1234-1234-123412341234}" type="slidenum">
              <a:rPr lang="en-US" sz="2400" b="0" i="0" u="none">
                <a:solidFill>
                  <a:schemeClr val="dk1"/>
                </a:solidFill>
                <a:latin typeface="Times New Roman"/>
                <a:ea typeface="Times New Roman"/>
                <a:cs typeface="Times New Roman"/>
                <a:sym typeface="Times New Roman"/>
              </a:rPr>
              <a:pPr marL="0" marR="0" lvl="0" indent="0" algn="l" rtl="0">
                <a:lnSpc>
                  <a:spcPct val="100000"/>
                </a:lnSpc>
                <a:spcBef>
                  <a:spcPts val="0"/>
                </a:spcBef>
                <a:spcAft>
                  <a:spcPts val="0"/>
                </a:spcAft>
                <a:buClr>
                  <a:schemeClr val="dk1"/>
                </a:buClr>
                <a:buSzPct val="25000"/>
                <a:buFont typeface="Times New Roman"/>
                <a:buNone/>
              </a:pPr>
              <a:t>‹#›</a:t>
            </a:fld>
            <a:endParaRPr lang="en-US" sz="2400" b="0" i="0" u="none">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cSld name="Tühi leht">
    <p:spTree>
      <p:nvGrpSpPr>
        <p:cNvPr id="1" name="Shape 291"/>
        <p:cNvGrpSpPr/>
        <p:nvPr/>
      </p:nvGrpSpPr>
      <p:grpSpPr>
        <a:xfrm>
          <a:off x="0" y="0"/>
          <a:ext cx="0" cy="0"/>
          <a:chOff x="0" y="0"/>
          <a:chExt cx="0" cy="0"/>
        </a:xfrm>
      </p:grpSpPr>
      <p:sp>
        <p:nvSpPr>
          <p:cNvPr id="292" name="Shape 292"/>
          <p:cNvSpPr txBox="1">
            <a:spLocks noGrp="1"/>
          </p:cNvSpPr>
          <p:nvPr>
            <p:ph type="dt" idx="10"/>
          </p:nvPr>
        </p:nvSpPr>
        <p:spPr>
          <a:xfrm>
            <a:off x="563562" y="6356350"/>
            <a:ext cx="2133599" cy="36512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293" name="Shape 293"/>
          <p:cNvSpPr txBox="1">
            <a:spLocks noGrp="1"/>
          </p:cNvSpPr>
          <p:nvPr>
            <p:ph type="ftr" idx="11"/>
          </p:nvPr>
        </p:nvSpPr>
        <p:spPr>
          <a:xfrm>
            <a:off x="3230561" y="6356350"/>
            <a:ext cx="2895600" cy="36512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294" name="Shape 294"/>
          <p:cNvSpPr txBox="1">
            <a:spLocks noGrp="1"/>
          </p:cNvSpPr>
          <p:nvPr>
            <p:ph type="sldNum" idx="12"/>
          </p:nvPr>
        </p:nvSpPr>
        <p:spPr>
          <a:xfrm>
            <a:off x="6659561" y="6356350"/>
            <a:ext cx="2133599" cy="3651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Times New Roman"/>
              <a:buNone/>
            </a:pPr>
            <a:fld id="{00000000-1234-1234-1234-123412341234}" type="slidenum">
              <a:rPr lang="en-US" sz="2400" b="0" i="0" u="none">
                <a:solidFill>
                  <a:schemeClr val="dk1"/>
                </a:solidFill>
                <a:latin typeface="Times New Roman"/>
                <a:ea typeface="Times New Roman"/>
                <a:cs typeface="Times New Roman"/>
                <a:sym typeface="Times New Roman"/>
              </a:rPr>
              <a:pPr marL="0" marR="0" lvl="0" indent="0" algn="l" rtl="0">
                <a:lnSpc>
                  <a:spcPct val="100000"/>
                </a:lnSpc>
                <a:spcBef>
                  <a:spcPts val="0"/>
                </a:spcBef>
                <a:spcAft>
                  <a:spcPts val="0"/>
                </a:spcAft>
                <a:buClr>
                  <a:schemeClr val="dk1"/>
                </a:buClr>
                <a:buSzPct val="25000"/>
                <a:buFont typeface="Times New Roman"/>
                <a:buNone/>
              </a:pPr>
              <a:t>‹#›</a:t>
            </a:fld>
            <a:endParaRPr lang="en-US" sz="2400" b="0" i="0" u="none">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301"/>
        <p:cNvGrpSpPr/>
        <p:nvPr/>
      </p:nvGrpSpPr>
      <p:grpSpPr>
        <a:xfrm>
          <a:off x="0" y="0"/>
          <a:ext cx="0" cy="0"/>
          <a:chOff x="0" y="0"/>
          <a:chExt cx="0" cy="0"/>
        </a:xfrm>
      </p:grpSpPr>
      <p:sp>
        <p:nvSpPr>
          <p:cNvPr id="302" name="Shape 302"/>
          <p:cNvSpPr txBox="1">
            <a:spLocks noGrp="1"/>
          </p:cNvSpPr>
          <p:nvPr>
            <p:ph type="ctrTitle"/>
          </p:nvPr>
        </p:nvSpPr>
        <p:spPr>
          <a:xfrm>
            <a:off x="684212" y="1403350"/>
            <a:ext cx="7772400" cy="762000"/>
          </a:xfrm>
          <a:prstGeom prst="rect">
            <a:avLst/>
          </a:prstGeom>
          <a:noFill/>
          <a:ln>
            <a:noFill/>
          </a:ln>
        </p:spPr>
        <p:txBody>
          <a:bodyPr lIns="91425" tIns="91425" rIns="91425" bIns="91425" anchor="b" anchorCtr="0"/>
          <a:lstStyle>
            <a:lvl1pPr marL="0" marR="0" lvl="0" indent="0" algn="l" rtl="0">
              <a:spcBef>
                <a:spcPts val="0"/>
              </a:spcBef>
              <a:spcAft>
                <a:spcPts val="0"/>
              </a:spcAft>
              <a:buNone/>
              <a:defRPr sz="3200" b="0" i="0" u="none" strike="noStrike" cap="none">
                <a:solidFill>
                  <a:srgbClr val="31316D"/>
                </a:solidFill>
                <a:latin typeface="Roboto"/>
                <a:ea typeface="Roboto"/>
                <a:cs typeface="Roboto"/>
                <a:sym typeface="Roboto"/>
              </a:defRPr>
            </a:lvl1pPr>
            <a:lvl2pPr marL="0" marR="0" lvl="1" indent="0" algn="l" rtl="0">
              <a:spcBef>
                <a:spcPts val="0"/>
              </a:spcBef>
              <a:spcAft>
                <a:spcPts val="0"/>
              </a:spcAft>
              <a:buNone/>
              <a:defRPr sz="3200" b="0" i="0" u="none" strike="noStrike" cap="none">
                <a:solidFill>
                  <a:srgbClr val="31316D"/>
                </a:solidFill>
                <a:latin typeface="Roboto"/>
                <a:ea typeface="Roboto"/>
                <a:cs typeface="Roboto"/>
                <a:sym typeface="Roboto"/>
              </a:defRPr>
            </a:lvl2pPr>
            <a:lvl3pPr marL="0" marR="0" lvl="2" indent="0" algn="l" rtl="0">
              <a:spcBef>
                <a:spcPts val="0"/>
              </a:spcBef>
              <a:spcAft>
                <a:spcPts val="0"/>
              </a:spcAft>
              <a:buNone/>
              <a:defRPr sz="3200" b="0" i="0" u="none" strike="noStrike" cap="none">
                <a:solidFill>
                  <a:srgbClr val="31316D"/>
                </a:solidFill>
                <a:latin typeface="Roboto"/>
                <a:ea typeface="Roboto"/>
                <a:cs typeface="Roboto"/>
                <a:sym typeface="Roboto"/>
              </a:defRPr>
            </a:lvl3pPr>
            <a:lvl4pPr marL="0" marR="0" lvl="3" indent="0" algn="l" rtl="0">
              <a:spcBef>
                <a:spcPts val="0"/>
              </a:spcBef>
              <a:spcAft>
                <a:spcPts val="0"/>
              </a:spcAft>
              <a:buNone/>
              <a:defRPr sz="3200" b="0" i="0" u="none" strike="noStrike" cap="none">
                <a:solidFill>
                  <a:srgbClr val="31316D"/>
                </a:solidFill>
                <a:latin typeface="Roboto"/>
                <a:ea typeface="Roboto"/>
                <a:cs typeface="Roboto"/>
                <a:sym typeface="Roboto"/>
              </a:defRPr>
            </a:lvl4pPr>
            <a:lvl5pPr marL="0" marR="0" lvl="4" indent="0" algn="l" rtl="0">
              <a:spcBef>
                <a:spcPts val="0"/>
              </a:spcBef>
              <a:spcAft>
                <a:spcPts val="0"/>
              </a:spcAft>
              <a:buNone/>
              <a:defRPr sz="3200" b="0" i="0" u="none" strike="noStrike" cap="none">
                <a:solidFill>
                  <a:srgbClr val="31316D"/>
                </a:solidFill>
                <a:latin typeface="Roboto"/>
                <a:ea typeface="Roboto"/>
                <a:cs typeface="Roboto"/>
                <a:sym typeface="Roboto"/>
              </a:defRPr>
            </a:lvl5pPr>
            <a:lvl6pPr marL="457200" marR="0" lvl="5" indent="0" algn="l" rtl="0">
              <a:spcBef>
                <a:spcPts val="0"/>
              </a:spcBef>
              <a:spcAft>
                <a:spcPts val="0"/>
              </a:spcAft>
              <a:buNone/>
              <a:defRPr sz="4400" b="0" i="0" u="none" strike="noStrike" cap="none">
                <a:solidFill>
                  <a:schemeClr val="dk1"/>
                </a:solidFill>
                <a:latin typeface="Arial"/>
                <a:ea typeface="Arial"/>
                <a:cs typeface="Arial"/>
                <a:sym typeface="Arial"/>
              </a:defRPr>
            </a:lvl6pPr>
            <a:lvl7pPr marL="914400" marR="0" lvl="6" indent="0" algn="l" rtl="0">
              <a:spcBef>
                <a:spcPts val="0"/>
              </a:spcBef>
              <a:spcAft>
                <a:spcPts val="0"/>
              </a:spcAft>
              <a:buNone/>
              <a:defRPr sz="4400" b="0" i="0" u="none" strike="noStrike" cap="none">
                <a:solidFill>
                  <a:schemeClr val="dk1"/>
                </a:solidFill>
                <a:latin typeface="Arial"/>
                <a:ea typeface="Arial"/>
                <a:cs typeface="Arial"/>
                <a:sym typeface="Arial"/>
              </a:defRPr>
            </a:lvl7pPr>
            <a:lvl8pPr marL="1371600" marR="0" lvl="7" indent="0" algn="l" rtl="0">
              <a:spcBef>
                <a:spcPts val="0"/>
              </a:spcBef>
              <a:spcAft>
                <a:spcPts val="0"/>
              </a:spcAft>
              <a:buNone/>
              <a:defRPr sz="4400" b="0" i="0" u="none" strike="noStrike" cap="none">
                <a:solidFill>
                  <a:schemeClr val="dk1"/>
                </a:solidFill>
                <a:latin typeface="Arial"/>
                <a:ea typeface="Arial"/>
                <a:cs typeface="Arial"/>
                <a:sym typeface="Arial"/>
              </a:defRPr>
            </a:lvl8pPr>
            <a:lvl9pPr marL="1828800" marR="0" lvl="8" indent="0" algn="l" rtl="0">
              <a:spcBef>
                <a:spcPts val="0"/>
              </a:spcBef>
              <a:spcAft>
                <a:spcPts val="0"/>
              </a:spcAft>
              <a:buNone/>
              <a:defRPr sz="4400" b="0" i="0" u="none" strike="noStrike" cap="none">
                <a:solidFill>
                  <a:schemeClr val="dk1"/>
                </a:solidFill>
                <a:latin typeface="Arial"/>
                <a:ea typeface="Arial"/>
                <a:cs typeface="Arial"/>
                <a:sym typeface="Arial"/>
              </a:defRPr>
            </a:lvl9pPr>
          </a:lstStyle>
          <a:p>
            <a:endParaRPr/>
          </a:p>
        </p:txBody>
      </p:sp>
      <p:sp>
        <p:nvSpPr>
          <p:cNvPr id="303" name="Shape 303"/>
          <p:cNvSpPr txBox="1">
            <a:spLocks noGrp="1"/>
          </p:cNvSpPr>
          <p:nvPr>
            <p:ph type="subTitle" idx="1"/>
          </p:nvPr>
        </p:nvSpPr>
        <p:spPr>
          <a:xfrm>
            <a:off x="1166812" y="3886200"/>
            <a:ext cx="6400799" cy="1752600"/>
          </a:xfrm>
          <a:prstGeom prst="rect">
            <a:avLst/>
          </a:prstGeom>
          <a:noFill/>
          <a:ln>
            <a:noFill/>
          </a:ln>
        </p:spPr>
        <p:txBody>
          <a:bodyPr lIns="91425" tIns="91425" rIns="91425" bIns="91425" anchor="t" anchorCtr="0"/>
          <a:lstStyle>
            <a:lvl1pPr marL="0" marR="0" lvl="0" indent="0" algn="l" rtl="0">
              <a:spcBef>
                <a:spcPts val="1363"/>
              </a:spcBef>
              <a:spcAft>
                <a:spcPts val="0"/>
              </a:spcAft>
              <a:buClr>
                <a:srgbClr val="31A31A"/>
              </a:buClr>
              <a:buFont typeface="Noto Sans Symbols"/>
              <a:buNone/>
              <a:defRPr sz="3600" b="0" i="0" u="none" strike="noStrike" cap="none">
                <a:solidFill>
                  <a:srgbClr val="31316D"/>
                </a:solidFill>
                <a:latin typeface="Roboto"/>
                <a:ea typeface="Roboto"/>
                <a:cs typeface="Roboto"/>
                <a:sym typeface="Roboto"/>
              </a:defRPr>
            </a:lvl1pPr>
            <a:lvl2pPr marL="20638" marR="0" lvl="1" indent="87947" algn="l" rtl="0">
              <a:spcBef>
                <a:spcPts val="75"/>
              </a:spcBef>
              <a:spcAft>
                <a:spcPts val="0"/>
              </a:spcAft>
              <a:buClr>
                <a:srgbClr val="31316D"/>
              </a:buClr>
              <a:buSzPct val="95000"/>
              <a:buFont typeface="Roboto"/>
              <a:buChar char="•"/>
              <a:defRPr sz="1800" b="0" i="0" u="none" strike="noStrike" cap="none">
                <a:solidFill>
                  <a:srgbClr val="31316D"/>
                </a:solidFill>
                <a:latin typeface="Roboto"/>
                <a:ea typeface="Roboto"/>
                <a:cs typeface="Roboto"/>
                <a:sym typeface="Roboto"/>
              </a:defRPr>
            </a:lvl2pPr>
            <a:lvl3pPr marL="747713" marR="0" lvl="2" indent="-160591" algn="l" rtl="0">
              <a:spcBef>
                <a:spcPts val="280"/>
              </a:spcBef>
              <a:spcAft>
                <a:spcPts val="0"/>
              </a:spcAft>
              <a:buClr>
                <a:srgbClr val="31316D"/>
              </a:buClr>
              <a:buSzPct val="89000"/>
              <a:buFont typeface="Merriweather Sans"/>
              <a:buChar char="▶"/>
              <a:defRPr sz="1400" b="0" i="0" u="none" strike="noStrike" cap="none">
                <a:solidFill>
                  <a:srgbClr val="31316D"/>
                </a:solidFill>
                <a:latin typeface="Roboto"/>
                <a:ea typeface="Roboto"/>
                <a:cs typeface="Roboto"/>
                <a:sym typeface="Roboto"/>
              </a:defRPr>
            </a:lvl3pPr>
            <a:lvl4pPr marL="1096963" marR="0" lvl="3" indent="-144462" algn="l" rtl="0">
              <a:spcBef>
                <a:spcPts val="280"/>
              </a:spcBef>
              <a:spcAft>
                <a:spcPts val="0"/>
              </a:spcAft>
              <a:buClr>
                <a:srgbClr val="31A31A"/>
              </a:buClr>
              <a:buSzPct val="100000"/>
              <a:buFont typeface="Arial"/>
              <a:buChar char="–"/>
              <a:defRPr sz="1400" b="0" i="0" u="none" strike="noStrike" cap="none">
                <a:solidFill>
                  <a:srgbClr val="31A31A"/>
                </a:solidFill>
                <a:latin typeface="Roboto"/>
                <a:ea typeface="Roboto"/>
                <a:cs typeface="Roboto"/>
                <a:sym typeface="Roboto"/>
              </a:defRPr>
            </a:lvl4pPr>
            <a:lvl5pPr marL="1627188" marR="0" lvl="4" indent="-141288" algn="l" rtl="0">
              <a:spcBef>
                <a:spcPts val="280"/>
              </a:spcBef>
              <a:spcAft>
                <a:spcPts val="0"/>
              </a:spcAft>
              <a:buClr>
                <a:srgbClr val="31A31A"/>
              </a:buClr>
              <a:buSzPct val="100000"/>
              <a:buFont typeface="Arial"/>
              <a:buChar char="»"/>
              <a:defRPr sz="1400" b="0" i="0" u="none" strike="noStrike" cap="none">
                <a:solidFill>
                  <a:srgbClr val="31A31A"/>
                </a:solidFill>
                <a:latin typeface="Roboto"/>
                <a:ea typeface="Roboto"/>
                <a:cs typeface="Roboto"/>
                <a:sym typeface="Roboto"/>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304" name="Shape 304"/>
          <p:cNvSpPr txBox="1">
            <a:spLocks noGrp="1"/>
          </p:cNvSpPr>
          <p:nvPr>
            <p:ph type="dt" idx="10"/>
          </p:nvPr>
        </p:nvSpPr>
        <p:spPr>
          <a:xfrm>
            <a:off x="1166812" y="6248400"/>
            <a:ext cx="1904999" cy="4572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305" name="Shape 305"/>
          <p:cNvSpPr txBox="1">
            <a:spLocks noGrp="1"/>
          </p:cNvSpPr>
          <p:nvPr>
            <p:ph type="ftr" idx="11"/>
          </p:nvPr>
        </p:nvSpPr>
        <p:spPr>
          <a:xfrm>
            <a:off x="3581400" y="6248400"/>
            <a:ext cx="2895600" cy="457200"/>
          </a:xfrm>
          <a:prstGeom prst="rect">
            <a:avLst/>
          </a:prstGeom>
          <a:noFill/>
          <a:ln>
            <a:noFill/>
          </a:ln>
        </p:spPr>
        <p:txBody>
          <a:bodyPr lIns="91425" tIns="91425" rIns="91425" bIns="91425" anchor="t" anchorCtr="0"/>
          <a:lstStyle>
            <a:lvl1pPr marL="0" marR="0" lvl="0" indent="0" algn="ctr" rtl="0">
              <a:lnSpc>
                <a:spcPct val="70000"/>
              </a:lnSpc>
              <a:spcBef>
                <a:spcPts val="600"/>
              </a:spcBef>
              <a:spcAft>
                <a:spcPts val="120"/>
              </a:spcAft>
              <a:buNone/>
              <a:defRPr sz="1200" b="0" i="0" u="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306" name="Shape 306"/>
          <p:cNvSpPr txBox="1">
            <a:spLocks noGrp="1"/>
          </p:cNvSpPr>
          <p:nvPr>
            <p:ph type="sldNum" idx="12"/>
          </p:nvPr>
        </p:nvSpPr>
        <p:spPr>
          <a:xfrm>
            <a:off x="6659561"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000000"/>
              </a:buClr>
              <a:buSzPct val="25000"/>
              <a:buFont typeface="Roboto"/>
              <a:buNone/>
            </a:pPr>
            <a:fld id="{00000000-1234-1234-1234-123412341234}" type="slidenum">
              <a:rPr lang="en-US" sz="900" b="0" i="0" u="none">
                <a:solidFill>
                  <a:srgbClr val="000000"/>
                </a:solidFill>
                <a:latin typeface="Roboto"/>
                <a:ea typeface="Roboto"/>
                <a:cs typeface="Roboto"/>
                <a:sym typeface="Roboto"/>
              </a:rPr>
              <a:pPr marL="0" marR="0" lvl="0" indent="0" algn="r" rtl="0">
                <a:lnSpc>
                  <a:spcPct val="100000"/>
                </a:lnSpc>
                <a:spcBef>
                  <a:spcPts val="0"/>
                </a:spcBef>
                <a:spcAft>
                  <a:spcPts val="0"/>
                </a:spcAft>
                <a:buClr>
                  <a:srgbClr val="000000"/>
                </a:buClr>
                <a:buSzPct val="25000"/>
                <a:buFont typeface="Roboto"/>
                <a:buNone/>
              </a:pPr>
              <a:t>‹#›</a:t>
            </a:fld>
            <a:endParaRPr lang="en-US" sz="900" b="0" i="0" u="none">
              <a:solidFill>
                <a:srgbClr val="000000"/>
              </a:solidFill>
              <a:latin typeface="Roboto"/>
              <a:ea typeface="Roboto"/>
              <a:cs typeface="Roboto"/>
              <a:sym typeface="Roboto"/>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14"/>
        <p:cNvGrpSpPr/>
        <p:nvPr/>
      </p:nvGrpSpPr>
      <p:grpSpPr>
        <a:xfrm>
          <a:off x="0" y="0"/>
          <a:ext cx="0" cy="0"/>
          <a:chOff x="0" y="0"/>
          <a:chExt cx="0" cy="0"/>
        </a:xfrm>
      </p:grpSpPr>
      <p:sp>
        <p:nvSpPr>
          <p:cNvPr id="315" name="Shape 315"/>
          <p:cNvSpPr txBox="1">
            <a:spLocks noGrp="1"/>
          </p:cNvSpPr>
          <p:nvPr>
            <p:ph type="title"/>
          </p:nvPr>
        </p:nvSpPr>
        <p:spPr>
          <a:xfrm>
            <a:off x="563562" y="274637"/>
            <a:ext cx="6202362" cy="11430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3200" b="0" i="0" u="none" strike="noStrike" cap="none">
                <a:solidFill>
                  <a:srgbClr val="31316D"/>
                </a:solidFill>
                <a:latin typeface="Roboto"/>
                <a:ea typeface="Roboto"/>
                <a:cs typeface="Roboto"/>
                <a:sym typeface="Roboto"/>
              </a:defRPr>
            </a:lvl1pPr>
            <a:lvl2pPr marL="0" marR="0" lvl="1" indent="0" algn="l" rtl="0">
              <a:spcBef>
                <a:spcPts val="0"/>
              </a:spcBef>
              <a:spcAft>
                <a:spcPts val="0"/>
              </a:spcAft>
              <a:buNone/>
              <a:defRPr sz="3200" b="0" i="0" u="none" strike="noStrike" cap="none">
                <a:solidFill>
                  <a:srgbClr val="31316D"/>
                </a:solidFill>
                <a:latin typeface="Roboto"/>
                <a:ea typeface="Roboto"/>
                <a:cs typeface="Roboto"/>
                <a:sym typeface="Roboto"/>
              </a:defRPr>
            </a:lvl2pPr>
            <a:lvl3pPr marL="0" marR="0" lvl="2" indent="0" algn="l" rtl="0">
              <a:spcBef>
                <a:spcPts val="0"/>
              </a:spcBef>
              <a:spcAft>
                <a:spcPts val="0"/>
              </a:spcAft>
              <a:buNone/>
              <a:defRPr sz="3200" b="0" i="0" u="none" strike="noStrike" cap="none">
                <a:solidFill>
                  <a:srgbClr val="31316D"/>
                </a:solidFill>
                <a:latin typeface="Roboto"/>
                <a:ea typeface="Roboto"/>
                <a:cs typeface="Roboto"/>
                <a:sym typeface="Roboto"/>
              </a:defRPr>
            </a:lvl3pPr>
            <a:lvl4pPr marL="0" marR="0" lvl="3" indent="0" algn="l" rtl="0">
              <a:spcBef>
                <a:spcPts val="0"/>
              </a:spcBef>
              <a:spcAft>
                <a:spcPts val="0"/>
              </a:spcAft>
              <a:buNone/>
              <a:defRPr sz="3200" b="0" i="0" u="none" strike="noStrike" cap="none">
                <a:solidFill>
                  <a:srgbClr val="31316D"/>
                </a:solidFill>
                <a:latin typeface="Roboto"/>
                <a:ea typeface="Roboto"/>
                <a:cs typeface="Roboto"/>
                <a:sym typeface="Roboto"/>
              </a:defRPr>
            </a:lvl4pPr>
            <a:lvl5pPr marL="0" marR="0" lvl="4" indent="0" algn="l" rtl="0">
              <a:spcBef>
                <a:spcPts val="0"/>
              </a:spcBef>
              <a:spcAft>
                <a:spcPts val="0"/>
              </a:spcAft>
              <a:buNone/>
              <a:defRPr sz="3200" b="0" i="0" u="none" strike="noStrike" cap="none">
                <a:solidFill>
                  <a:srgbClr val="31316D"/>
                </a:solidFill>
                <a:latin typeface="Roboto"/>
                <a:ea typeface="Roboto"/>
                <a:cs typeface="Roboto"/>
                <a:sym typeface="Roboto"/>
              </a:defRPr>
            </a:lvl5pPr>
            <a:lvl6pPr marL="457200" marR="0" lvl="5" indent="0" algn="l" rtl="0">
              <a:spcBef>
                <a:spcPts val="0"/>
              </a:spcBef>
              <a:spcAft>
                <a:spcPts val="0"/>
              </a:spcAft>
              <a:buNone/>
              <a:defRPr sz="4400" b="0" i="0" u="none" strike="noStrike" cap="none">
                <a:solidFill>
                  <a:schemeClr val="dk1"/>
                </a:solidFill>
                <a:latin typeface="Arial"/>
                <a:ea typeface="Arial"/>
                <a:cs typeface="Arial"/>
                <a:sym typeface="Arial"/>
              </a:defRPr>
            </a:lvl6pPr>
            <a:lvl7pPr marL="914400" marR="0" lvl="6" indent="0" algn="l" rtl="0">
              <a:spcBef>
                <a:spcPts val="0"/>
              </a:spcBef>
              <a:spcAft>
                <a:spcPts val="0"/>
              </a:spcAft>
              <a:buNone/>
              <a:defRPr sz="4400" b="0" i="0" u="none" strike="noStrike" cap="none">
                <a:solidFill>
                  <a:schemeClr val="dk1"/>
                </a:solidFill>
                <a:latin typeface="Arial"/>
                <a:ea typeface="Arial"/>
                <a:cs typeface="Arial"/>
                <a:sym typeface="Arial"/>
              </a:defRPr>
            </a:lvl7pPr>
            <a:lvl8pPr marL="1371600" marR="0" lvl="7" indent="0" algn="l" rtl="0">
              <a:spcBef>
                <a:spcPts val="0"/>
              </a:spcBef>
              <a:spcAft>
                <a:spcPts val="0"/>
              </a:spcAft>
              <a:buNone/>
              <a:defRPr sz="4400" b="0" i="0" u="none" strike="noStrike" cap="none">
                <a:solidFill>
                  <a:schemeClr val="dk1"/>
                </a:solidFill>
                <a:latin typeface="Arial"/>
                <a:ea typeface="Arial"/>
                <a:cs typeface="Arial"/>
                <a:sym typeface="Arial"/>
              </a:defRPr>
            </a:lvl8pPr>
            <a:lvl9pPr marL="1828800" marR="0" lvl="8" indent="0" algn="l" rtl="0">
              <a:spcBef>
                <a:spcPts val="0"/>
              </a:spcBef>
              <a:spcAft>
                <a:spcPts val="0"/>
              </a:spcAft>
              <a:buNone/>
              <a:defRPr sz="4400" b="0" i="0" u="none" strike="noStrike" cap="none">
                <a:solidFill>
                  <a:schemeClr val="dk1"/>
                </a:solidFill>
                <a:latin typeface="Arial"/>
                <a:ea typeface="Arial"/>
                <a:cs typeface="Arial"/>
                <a:sym typeface="Arial"/>
              </a:defRPr>
            </a:lvl9pPr>
          </a:lstStyle>
          <a:p>
            <a:endParaRPr/>
          </a:p>
        </p:txBody>
      </p:sp>
      <p:sp>
        <p:nvSpPr>
          <p:cNvPr id="316" name="Shape 316"/>
          <p:cNvSpPr txBox="1">
            <a:spLocks noGrp="1"/>
          </p:cNvSpPr>
          <p:nvPr>
            <p:ph type="body" idx="1"/>
          </p:nvPr>
        </p:nvSpPr>
        <p:spPr>
          <a:xfrm>
            <a:off x="1173162" y="1981200"/>
            <a:ext cx="3809999" cy="4114800"/>
          </a:xfrm>
          <a:prstGeom prst="rect">
            <a:avLst/>
          </a:prstGeom>
          <a:noFill/>
          <a:ln>
            <a:noFill/>
          </a:ln>
        </p:spPr>
        <p:txBody>
          <a:bodyPr lIns="91425" tIns="91425" rIns="91425" bIns="91425" anchor="t" anchorCtr="0"/>
          <a:lstStyle>
            <a:lvl1pPr marL="342900" marR="0" lvl="0" indent="-342900" algn="l" rtl="0">
              <a:spcBef>
                <a:spcPts val="1363"/>
              </a:spcBef>
              <a:spcAft>
                <a:spcPts val="0"/>
              </a:spcAft>
              <a:buNone/>
              <a:defRPr sz="2800" b="0" i="0" u="none" strike="noStrike" cap="none">
                <a:solidFill>
                  <a:srgbClr val="31316D"/>
                </a:solidFill>
                <a:latin typeface="Roboto"/>
                <a:ea typeface="Roboto"/>
                <a:cs typeface="Roboto"/>
                <a:sym typeface="Roboto"/>
              </a:defRPr>
            </a:lvl1pPr>
            <a:lvl2pPr marL="20638" marR="0" lvl="1" indent="124142" algn="l" rtl="0">
              <a:spcBef>
                <a:spcPts val="75"/>
              </a:spcBef>
              <a:spcAft>
                <a:spcPts val="0"/>
              </a:spcAft>
              <a:buClr>
                <a:srgbClr val="31316D"/>
              </a:buClr>
              <a:buSzPct val="95000"/>
              <a:buFont typeface="Roboto"/>
              <a:buChar char="•"/>
              <a:defRPr sz="2400" b="0" i="0" u="none" strike="noStrike" cap="none">
                <a:solidFill>
                  <a:srgbClr val="31316D"/>
                </a:solidFill>
                <a:latin typeface="Roboto"/>
                <a:ea typeface="Roboto"/>
                <a:cs typeface="Roboto"/>
                <a:sym typeface="Roboto"/>
              </a:defRPr>
            </a:lvl2pPr>
            <a:lvl3pPr marL="747713" marR="0" lvl="2" indent="-126682" algn="l" rtl="0">
              <a:spcBef>
                <a:spcPts val="400"/>
              </a:spcBef>
              <a:spcAft>
                <a:spcPts val="0"/>
              </a:spcAft>
              <a:buClr>
                <a:srgbClr val="31316D"/>
              </a:buClr>
              <a:buSzPct val="89000"/>
              <a:buFont typeface="Merriweather Sans"/>
              <a:buChar char="▶"/>
              <a:defRPr sz="2000" b="0" i="0" u="none" strike="noStrike" cap="none">
                <a:solidFill>
                  <a:srgbClr val="31316D"/>
                </a:solidFill>
                <a:latin typeface="Roboto"/>
                <a:ea typeface="Roboto"/>
                <a:cs typeface="Roboto"/>
                <a:sym typeface="Roboto"/>
              </a:defRPr>
            </a:lvl3pPr>
            <a:lvl4pPr marL="1096963" marR="0" lvl="3" indent="-119062" algn="l" rtl="0">
              <a:spcBef>
                <a:spcPts val="360"/>
              </a:spcBef>
              <a:spcAft>
                <a:spcPts val="0"/>
              </a:spcAft>
              <a:buClr>
                <a:srgbClr val="31A31A"/>
              </a:buClr>
              <a:buSzPct val="100000"/>
              <a:buFont typeface="Arial"/>
              <a:buChar char="–"/>
              <a:defRPr sz="1800" b="0" i="0" u="none" strike="noStrike" cap="none">
                <a:solidFill>
                  <a:srgbClr val="31A31A"/>
                </a:solidFill>
                <a:latin typeface="Roboto"/>
                <a:ea typeface="Roboto"/>
                <a:cs typeface="Roboto"/>
                <a:sym typeface="Roboto"/>
              </a:defRPr>
            </a:lvl4pPr>
            <a:lvl5pPr marL="1627188" marR="0" lvl="4" indent="-115888" algn="l" rtl="0">
              <a:spcBef>
                <a:spcPts val="360"/>
              </a:spcBef>
              <a:spcAft>
                <a:spcPts val="0"/>
              </a:spcAft>
              <a:buClr>
                <a:srgbClr val="31A31A"/>
              </a:buClr>
              <a:buSzPct val="100000"/>
              <a:buFont typeface="Arial"/>
              <a:buChar char="»"/>
              <a:defRPr sz="1800" b="0" i="0" u="none" strike="noStrike" cap="none">
                <a:solidFill>
                  <a:srgbClr val="31A31A"/>
                </a:solidFill>
                <a:latin typeface="Roboto"/>
                <a:ea typeface="Roboto"/>
                <a:cs typeface="Roboto"/>
                <a:sym typeface="Roboto"/>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17" name="Shape 317"/>
          <p:cNvSpPr txBox="1">
            <a:spLocks noGrp="1"/>
          </p:cNvSpPr>
          <p:nvPr>
            <p:ph type="body" idx="2"/>
          </p:nvPr>
        </p:nvSpPr>
        <p:spPr>
          <a:xfrm>
            <a:off x="5135562" y="1981200"/>
            <a:ext cx="3809999" cy="4114800"/>
          </a:xfrm>
          <a:prstGeom prst="rect">
            <a:avLst/>
          </a:prstGeom>
          <a:noFill/>
          <a:ln>
            <a:noFill/>
          </a:ln>
        </p:spPr>
        <p:txBody>
          <a:bodyPr lIns="91425" tIns="91425" rIns="91425" bIns="91425" anchor="t" anchorCtr="0"/>
          <a:lstStyle>
            <a:lvl1pPr marL="342900" marR="0" lvl="0" indent="-342900" algn="l" rtl="0">
              <a:spcBef>
                <a:spcPts val="1363"/>
              </a:spcBef>
              <a:spcAft>
                <a:spcPts val="0"/>
              </a:spcAft>
              <a:buNone/>
              <a:defRPr sz="2800" b="0" i="0" u="none" strike="noStrike" cap="none">
                <a:solidFill>
                  <a:srgbClr val="31316D"/>
                </a:solidFill>
                <a:latin typeface="Roboto"/>
                <a:ea typeface="Roboto"/>
                <a:cs typeface="Roboto"/>
                <a:sym typeface="Roboto"/>
              </a:defRPr>
            </a:lvl1pPr>
            <a:lvl2pPr marL="20638" marR="0" lvl="1" indent="124142" algn="l" rtl="0">
              <a:spcBef>
                <a:spcPts val="75"/>
              </a:spcBef>
              <a:spcAft>
                <a:spcPts val="0"/>
              </a:spcAft>
              <a:buClr>
                <a:srgbClr val="31316D"/>
              </a:buClr>
              <a:buSzPct val="95000"/>
              <a:buFont typeface="Roboto"/>
              <a:buChar char="•"/>
              <a:defRPr sz="2400" b="0" i="0" u="none" strike="noStrike" cap="none">
                <a:solidFill>
                  <a:srgbClr val="31316D"/>
                </a:solidFill>
                <a:latin typeface="Roboto"/>
                <a:ea typeface="Roboto"/>
                <a:cs typeface="Roboto"/>
                <a:sym typeface="Roboto"/>
              </a:defRPr>
            </a:lvl2pPr>
            <a:lvl3pPr marL="747713" marR="0" lvl="2" indent="-126682" algn="l" rtl="0">
              <a:spcBef>
                <a:spcPts val="400"/>
              </a:spcBef>
              <a:spcAft>
                <a:spcPts val="0"/>
              </a:spcAft>
              <a:buClr>
                <a:srgbClr val="31316D"/>
              </a:buClr>
              <a:buSzPct val="89000"/>
              <a:buFont typeface="Merriweather Sans"/>
              <a:buChar char="▶"/>
              <a:defRPr sz="2000" b="0" i="0" u="none" strike="noStrike" cap="none">
                <a:solidFill>
                  <a:srgbClr val="31316D"/>
                </a:solidFill>
                <a:latin typeface="Roboto"/>
                <a:ea typeface="Roboto"/>
                <a:cs typeface="Roboto"/>
                <a:sym typeface="Roboto"/>
              </a:defRPr>
            </a:lvl3pPr>
            <a:lvl4pPr marL="1096963" marR="0" lvl="3" indent="-119062" algn="l" rtl="0">
              <a:spcBef>
                <a:spcPts val="360"/>
              </a:spcBef>
              <a:spcAft>
                <a:spcPts val="0"/>
              </a:spcAft>
              <a:buClr>
                <a:srgbClr val="31A31A"/>
              </a:buClr>
              <a:buSzPct val="100000"/>
              <a:buFont typeface="Arial"/>
              <a:buChar char="–"/>
              <a:defRPr sz="1800" b="0" i="0" u="none" strike="noStrike" cap="none">
                <a:solidFill>
                  <a:srgbClr val="31A31A"/>
                </a:solidFill>
                <a:latin typeface="Roboto"/>
                <a:ea typeface="Roboto"/>
                <a:cs typeface="Roboto"/>
                <a:sym typeface="Roboto"/>
              </a:defRPr>
            </a:lvl4pPr>
            <a:lvl5pPr marL="1627188" marR="0" lvl="4" indent="-115888" algn="l" rtl="0">
              <a:spcBef>
                <a:spcPts val="360"/>
              </a:spcBef>
              <a:spcAft>
                <a:spcPts val="0"/>
              </a:spcAft>
              <a:buClr>
                <a:srgbClr val="31A31A"/>
              </a:buClr>
              <a:buSzPct val="100000"/>
              <a:buFont typeface="Arial"/>
              <a:buChar char="»"/>
              <a:defRPr sz="1800" b="0" i="0" u="none" strike="noStrike" cap="none">
                <a:solidFill>
                  <a:srgbClr val="31A31A"/>
                </a:solidFill>
                <a:latin typeface="Roboto"/>
                <a:ea typeface="Roboto"/>
                <a:cs typeface="Roboto"/>
                <a:sym typeface="Roboto"/>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18" name="Shape 318"/>
          <p:cNvSpPr txBox="1">
            <a:spLocks noGrp="1"/>
          </p:cNvSpPr>
          <p:nvPr>
            <p:ph type="dt" idx="10"/>
          </p:nvPr>
        </p:nvSpPr>
        <p:spPr>
          <a:xfrm>
            <a:off x="563562"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319" name="Shape 319"/>
          <p:cNvSpPr txBox="1">
            <a:spLocks noGrp="1"/>
          </p:cNvSpPr>
          <p:nvPr>
            <p:ph type="sldNum" idx="12"/>
          </p:nvPr>
        </p:nvSpPr>
        <p:spPr>
          <a:xfrm>
            <a:off x="6659561"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31316D"/>
              </a:buClr>
              <a:buSzPct val="25000"/>
              <a:buFont typeface="Roboto"/>
              <a:buNone/>
            </a:pPr>
            <a:fld id="{00000000-1234-1234-1234-123412341234}" type="slidenum">
              <a:rPr lang="en-US" sz="900" b="0" i="0" u="none">
                <a:solidFill>
                  <a:srgbClr val="31316D"/>
                </a:solidFill>
                <a:latin typeface="Roboto"/>
                <a:ea typeface="Roboto"/>
                <a:cs typeface="Roboto"/>
                <a:sym typeface="Roboto"/>
              </a:rPr>
              <a:pPr marL="0" marR="0" lvl="0" indent="0" algn="r" rtl="0">
                <a:lnSpc>
                  <a:spcPct val="100000"/>
                </a:lnSpc>
                <a:spcBef>
                  <a:spcPts val="0"/>
                </a:spcBef>
                <a:spcAft>
                  <a:spcPts val="0"/>
                </a:spcAft>
                <a:buClr>
                  <a:srgbClr val="31316D"/>
                </a:buClr>
                <a:buSzPct val="25000"/>
                <a:buFont typeface="Roboto"/>
                <a:buNone/>
              </a:pPr>
              <a:t>‹#›</a:t>
            </a:fld>
            <a:endParaRPr lang="en-US" sz="900" b="0" i="0" u="none">
              <a:solidFill>
                <a:srgbClr val="31316D"/>
              </a:solidFill>
              <a:latin typeface="Roboto"/>
              <a:ea typeface="Roboto"/>
              <a:cs typeface="Roboto"/>
              <a:sym typeface="Roboto"/>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27"/>
        <p:cNvGrpSpPr/>
        <p:nvPr/>
      </p:nvGrpSpPr>
      <p:grpSpPr>
        <a:xfrm>
          <a:off x="0" y="0"/>
          <a:ext cx="0" cy="0"/>
          <a:chOff x="0" y="0"/>
          <a:chExt cx="0" cy="0"/>
        </a:xfrm>
      </p:grpSpPr>
      <p:sp>
        <p:nvSpPr>
          <p:cNvPr id="328" name="Shape 328"/>
          <p:cNvSpPr txBox="1">
            <a:spLocks noGrp="1"/>
          </p:cNvSpPr>
          <p:nvPr>
            <p:ph type="title"/>
          </p:nvPr>
        </p:nvSpPr>
        <p:spPr>
          <a:xfrm>
            <a:off x="563562" y="274637"/>
            <a:ext cx="6202362" cy="11430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3200" b="0" i="0" u="none" strike="noStrike" cap="none">
                <a:solidFill>
                  <a:srgbClr val="31316D"/>
                </a:solidFill>
                <a:latin typeface="Roboto"/>
                <a:ea typeface="Roboto"/>
                <a:cs typeface="Roboto"/>
                <a:sym typeface="Roboto"/>
              </a:defRPr>
            </a:lvl1pPr>
            <a:lvl2pPr marL="0" marR="0" lvl="1" indent="0" algn="l" rtl="0">
              <a:spcBef>
                <a:spcPts val="0"/>
              </a:spcBef>
              <a:spcAft>
                <a:spcPts val="0"/>
              </a:spcAft>
              <a:buNone/>
              <a:defRPr sz="3200" b="0" i="0" u="none" strike="noStrike" cap="none">
                <a:solidFill>
                  <a:srgbClr val="31316D"/>
                </a:solidFill>
                <a:latin typeface="Roboto"/>
                <a:ea typeface="Roboto"/>
                <a:cs typeface="Roboto"/>
                <a:sym typeface="Roboto"/>
              </a:defRPr>
            </a:lvl2pPr>
            <a:lvl3pPr marL="0" marR="0" lvl="2" indent="0" algn="l" rtl="0">
              <a:spcBef>
                <a:spcPts val="0"/>
              </a:spcBef>
              <a:spcAft>
                <a:spcPts val="0"/>
              </a:spcAft>
              <a:buNone/>
              <a:defRPr sz="3200" b="0" i="0" u="none" strike="noStrike" cap="none">
                <a:solidFill>
                  <a:srgbClr val="31316D"/>
                </a:solidFill>
                <a:latin typeface="Roboto"/>
                <a:ea typeface="Roboto"/>
                <a:cs typeface="Roboto"/>
                <a:sym typeface="Roboto"/>
              </a:defRPr>
            </a:lvl3pPr>
            <a:lvl4pPr marL="0" marR="0" lvl="3" indent="0" algn="l" rtl="0">
              <a:spcBef>
                <a:spcPts val="0"/>
              </a:spcBef>
              <a:spcAft>
                <a:spcPts val="0"/>
              </a:spcAft>
              <a:buNone/>
              <a:defRPr sz="3200" b="0" i="0" u="none" strike="noStrike" cap="none">
                <a:solidFill>
                  <a:srgbClr val="31316D"/>
                </a:solidFill>
                <a:latin typeface="Roboto"/>
                <a:ea typeface="Roboto"/>
                <a:cs typeface="Roboto"/>
                <a:sym typeface="Roboto"/>
              </a:defRPr>
            </a:lvl4pPr>
            <a:lvl5pPr marL="0" marR="0" lvl="4" indent="0" algn="l" rtl="0">
              <a:spcBef>
                <a:spcPts val="0"/>
              </a:spcBef>
              <a:spcAft>
                <a:spcPts val="0"/>
              </a:spcAft>
              <a:buNone/>
              <a:defRPr sz="3200" b="0" i="0" u="none" strike="noStrike" cap="none">
                <a:solidFill>
                  <a:srgbClr val="31316D"/>
                </a:solidFill>
                <a:latin typeface="Roboto"/>
                <a:ea typeface="Roboto"/>
                <a:cs typeface="Roboto"/>
                <a:sym typeface="Roboto"/>
              </a:defRPr>
            </a:lvl5pPr>
            <a:lvl6pPr marL="457200" marR="0" lvl="5" indent="0" algn="l" rtl="0">
              <a:spcBef>
                <a:spcPts val="0"/>
              </a:spcBef>
              <a:spcAft>
                <a:spcPts val="0"/>
              </a:spcAft>
              <a:buNone/>
              <a:defRPr sz="4400" b="0" i="0" u="none" strike="noStrike" cap="none">
                <a:solidFill>
                  <a:schemeClr val="dk1"/>
                </a:solidFill>
                <a:latin typeface="Arial"/>
                <a:ea typeface="Arial"/>
                <a:cs typeface="Arial"/>
                <a:sym typeface="Arial"/>
              </a:defRPr>
            </a:lvl6pPr>
            <a:lvl7pPr marL="914400" marR="0" lvl="6" indent="0" algn="l" rtl="0">
              <a:spcBef>
                <a:spcPts val="0"/>
              </a:spcBef>
              <a:spcAft>
                <a:spcPts val="0"/>
              </a:spcAft>
              <a:buNone/>
              <a:defRPr sz="4400" b="0" i="0" u="none" strike="noStrike" cap="none">
                <a:solidFill>
                  <a:schemeClr val="dk1"/>
                </a:solidFill>
                <a:latin typeface="Arial"/>
                <a:ea typeface="Arial"/>
                <a:cs typeface="Arial"/>
                <a:sym typeface="Arial"/>
              </a:defRPr>
            </a:lvl7pPr>
            <a:lvl8pPr marL="1371600" marR="0" lvl="7" indent="0" algn="l" rtl="0">
              <a:spcBef>
                <a:spcPts val="0"/>
              </a:spcBef>
              <a:spcAft>
                <a:spcPts val="0"/>
              </a:spcAft>
              <a:buNone/>
              <a:defRPr sz="4400" b="0" i="0" u="none" strike="noStrike" cap="none">
                <a:solidFill>
                  <a:schemeClr val="dk1"/>
                </a:solidFill>
                <a:latin typeface="Arial"/>
                <a:ea typeface="Arial"/>
                <a:cs typeface="Arial"/>
                <a:sym typeface="Arial"/>
              </a:defRPr>
            </a:lvl8pPr>
            <a:lvl9pPr marL="1828800" marR="0" lvl="8" indent="0" algn="l" rtl="0">
              <a:spcBef>
                <a:spcPts val="0"/>
              </a:spcBef>
              <a:spcAft>
                <a:spcPts val="0"/>
              </a:spcAft>
              <a:buNone/>
              <a:defRPr sz="4400" b="0" i="0" u="none" strike="noStrike" cap="none">
                <a:solidFill>
                  <a:schemeClr val="dk1"/>
                </a:solidFill>
                <a:latin typeface="Arial"/>
                <a:ea typeface="Arial"/>
                <a:cs typeface="Arial"/>
                <a:sym typeface="Arial"/>
              </a:defRPr>
            </a:lvl9pPr>
          </a:lstStyle>
          <a:p>
            <a:endParaRPr/>
          </a:p>
        </p:txBody>
      </p:sp>
      <p:sp>
        <p:nvSpPr>
          <p:cNvPr id="329" name="Shape 329"/>
          <p:cNvSpPr txBox="1">
            <a:spLocks noGrp="1"/>
          </p:cNvSpPr>
          <p:nvPr>
            <p:ph type="dt" idx="10"/>
          </p:nvPr>
        </p:nvSpPr>
        <p:spPr>
          <a:xfrm>
            <a:off x="563562"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330" name="Shape 330"/>
          <p:cNvSpPr txBox="1">
            <a:spLocks noGrp="1"/>
          </p:cNvSpPr>
          <p:nvPr>
            <p:ph type="sldNum" idx="12"/>
          </p:nvPr>
        </p:nvSpPr>
        <p:spPr>
          <a:xfrm>
            <a:off x="6659561"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31316D"/>
              </a:buClr>
              <a:buSzPct val="25000"/>
              <a:buFont typeface="Roboto"/>
              <a:buNone/>
            </a:pPr>
            <a:fld id="{00000000-1234-1234-1234-123412341234}" type="slidenum">
              <a:rPr lang="en-US" sz="900" b="0" i="0" u="none">
                <a:solidFill>
                  <a:srgbClr val="31316D"/>
                </a:solidFill>
                <a:latin typeface="Roboto"/>
                <a:ea typeface="Roboto"/>
                <a:cs typeface="Roboto"/>
                <a:sym typeface="Roboto"/>
              </a:rPr>
              <a:pPr marL="0" marR="0" lvl="0" indent="0" algn="r" rtl="0">
                <a:lnSpc>
                  <a:spcPct val="100000"/>
                </a:lnSpc>
                <a:spcBef>
                  <a:spcPts val="0"/>
                </a:spcBef>
                <a:spcAft>
                  <a:spcPts val="0"/>
                </a:spcAft>
                <a:buClr>
                  <a:srgbClr val="31316D"/>
                </a:buClr>
                <a:buSzPct val="25000"/>
                <a:buFont typeface="Roboto"/>
                <a:buNone/>
              </a:pPr>
              <a:t>‹#›</a:t>
            </a:fld>
            <a:endParaRPr lang="en-US" sz="900" b="0" i="0" u="none">
              <a:solidFill>
                <a:srgbClr val="31316D"/>
              </a:solidFill>
              <a:latin typeface="Roboto"/>
              <a:ea typeface="Roboto"/>
              <a:cs typeface="Roboto"/>
              <a:sym typeface="Roboto"/>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563562" y="274637"/>
            <a:ext cx="6202362" cy="11430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3200" b="0" i="0" u="none" strike="noStrike" cap="none">
                <a:solidFill>
                  <a:srgbClr val="31316D"/>
                </a:solidFill>
                <a:latin typeface="Roboto"/>
                <a:ea typeface="Roboto"/>
                <a:cs typeface="Roboto"/>
                <a:sym typeface="Roboto"/>
              </a:defRPr>
            </a:lvl1pPr>
            <a:lvl2pPr marL="0" marR="0" lvl="1" indent="0" algn="l" rtl="0">
              <a:spcBef>
                <a:spcPts val="0"/>
              </a:spcBef>
              <a:spcAft>
                <a:spcPts val="0"/>
              </a:spcAft>
              <a:buNone/>
              <a:defRPr sz="3200" b="0" i="0" u="none" strike="noStrike" cap="none">
                <a:solidFill>
                  <a:srgbClr val="31316D"/>
                </a:solidFill>
                <a:latin typeface="Roboto"/>
                <a:ea typeface="Roboto"/>
                <a:cs typeface="Roboto"/>
                <a:sym typeface="Roboto"/>
              </a:defRPr>
            </a:lvl2pPr>
            <a:lvl3pPr marL="0" marR="0" lvl="2" indent="0" algn="l" rtl="0">
              <a:spcBef>
                <a:spcPts val="0"/>
              </a:spcBef>
              <a:spcAft>
                <a:spcPts val="0"/>
              </a:spcAft>
              <a:buNone/>
              <a:defRPr sz="3200" b="0" i="0" u="none" strike="noStrike" cap="none">
                <a:solidFill>
                  <a:srgbClr val="31316D"/>
                </a:solidFill>
                <a:latin typeface="Roboto"/>
                <a:ea typeface="Roboto"/>
                <a:cs typeface="Roboto"/>
                <a:sym typeface="Roboto"/>
              </a:defRPr>
            </a:lvl3pPr>
            <a:lvl4pPr marL="0" marR="0" lvl="3" indent="0" algn="l" rtl="0">
              <a:spcBef>
                <a:spcPts val="0"/>
              </a:spcBef>
              <a:spcAft>
                <a:spcPts val="0"/>
              </a:spcAft>
              <a:buNone/>
              <a:defRPr sz="3200" b="0" i="0" u="none" strike="noStrike" cap="none">
                <a:solidFill>
                  <a:srgbClr val="31316D"/>
                </a:solidFill>
                <a:latin typeface="Roboto"/>
                <a:ea typeface="Roboto"/>
                <a:cs typeface="Roboto"/>
                <a:sym typeface="Roboto"/>
              </a:defRPr>
            </a:lvl4pPr>
            <a:lvl5pPr marL="0" marR="0" lvl="4" indent="0" algn="l" rtl="0">
              <a:spcBef>
                <a:spcPts val="0"/>
              </a:spcBef>
              <a:spcAft>
                <a:spcPts val="0"/>
              </a:spcAft>
              <a:buNone/>
              <a:defRPr sz="3200" b="0" i="0" u="none" strike="noStrike" cap="none">
                <a:solidFill>
                  <a:srgbClr val="31316D"/>
                </a:solidFill>
                <a:latin typeface="Roboto"/>
                <a:ea typeface="Roboto"/>
                <a:cs typeface="Roboto"/>
                <a:sym typeface="Roboto"/>
              </a:defRPr>
            </a:lvl5pPr>
            <a:lvl6pPr marL="457200" marR="0" lvl="5" indent="0" algn="l" rtl="0">
              <a:spcBef>
                <a:spcPts val="0"/>
              </a:spcBef>
              <a:spcAft>
                <a:spcPts val="0"/>
              </a:spcAft>
              <a:buNone/>
              <a:defRPr sz="4400" b="0" i="0" u="none" strike="noStrike" cap="none">
                <a:solidFill>
                  <a:schemeClr val="dk1"/>
                </a:solidFill>
                <a:latin typeface="Arial"/>
                <a:ea typeface="Arial"/>
                <a:cs typeface="Arial"/>
                <a:sym typeface="Arial"/>
              </a:defRPr>
            </a:lvl6pPr>
            <a:lvl7pPr marL="914400" marR="0" lvl="6" indent="0" algn="l" rtl="0">
              <a:spcBef>
                <a:spcPts val="0"/>
              </a:spcBef>
              <a:spcAft>
                <a:spcPts val="0"/>
              </a:spcAft>
              <a:buNone/>
              <a:defRPr sz="4400" b="0" i="0" u="none" strike="noStrike" cap="none">
                <a:solidFill>
                  <a:schemeClr val="dk1"/>
                </a:solidFill>
                <a:latin typeface="Arial"/>
                <a:ea typeface="Arial"/>
                <a:cs typeface="Arial"/>
                <a:sym typeface="Arial"/>
              </a:defRPr>
            </a:lvl7pPr>
            <a:lvl8pPr marL="1371600" marR="0" lvl="7" indent="0" algn="l" rtl="0">
              <a:spcBef>
                <a:spcPts val="0"/>
              </a:spcBef>
              <a:spcAft>
                <a:spcPts val="0"/>
              </a:spcAft>
              <a:buNone/>
              <a:defRPr sz="4400" b="0" i="0" u="none" strike="noStrike" cap="none">
                <a:solidFill>
                  <a:schemeClr val="dk1"/>
                </a:solidFill>
                <a:latin typeface="Arial"/>
                <a:ea typeface="Arial"/>
                <a:cs typeface="Arial"/>
                <a:sym typeface="Arial"/>
              </a:defRPr>
            </a:lvl8pPr>
            <a:lvl9pPr marL="1828800" marR="0" lvl="8" indent="0" algn="l" rtl="0">
              <a:spcBef>
                <a:spcPts val="0"/>
              </a:spcBef>
              <a:spcAft>
                <a:spcPts val="0"/>
              </a:spcAft>
              <a:buNone/>
              <a:defRPr sz="4400" b="0" i="0" u="none" strike="noStrike" cap="none">
                <a:solidFill>
                  <a:schemeClr val="dk1"/>
                </a:solidFill>
                <a:latin typeface="Arial"/>
                <a:ea typeface="Arial"/>
                <a:cs typeface="Arial"/>
                <a:sym typeface="Arial"/>
              </a:defRPr>
            </a:lvl9pPr>
          </a:lstStyle>
          <a:p>
            <a:endParaRPr/>
          </a:p>
        </p:txBody>
      </p:sp>
      <p:sp>
        <p:nvSpPr>
          <p:cNvPr id="51" name="Shape 51"/>
          <p:cNvSpPr txBox="1">
            <a:spLocks noGrp="1"/>
          </p:cNvSpPr>
          <p:nvPr>
            <p:ph type="dt" idx="10"/>
          </p:nvPr>
        </p:nvSpPr>
        <p:spPr>
          <a:xfrm>
            <a:off x="563562"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52" name="Shape 52"/>
          <p:cNvSpPr txBox="1">
            <a:spLocks noGrp="1"/>
          </p:cNvSpPr>
          <p:nvPr>
            <p:ph type="sldNum" idx="12"/>
          </p:nvPr>
        </p:nvSpPr>
        <p:spPr>
          <a:xfrm>
            <a:off x="6659561"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31316D"/>
              </a:buClr>
              <a:buSzPct val="25000"/>
              <a:buFont typeface="Roboto"/>
              <a:buNone/>
            </a:pPr>
            <a:fld id="{00000000-1234-1234-1234-123412341234}" type="slidenum">
              <a:rPr lang="en-US" sz="900" b="0" i="0" u="none">
                <a:solidFill>
                  <a:srgbClr val="31316D"/>
                </a:solidFill>
                <a:latin typeface="Roboto"/>
                <a:ea typeface="Roboto"/>
                <a:cs typeface="Roboto"/>
                <a:sym typeface="Roboto"/>
              </a:rPr>
              <a:pPr marL="0" marR="0" lvl="0" indent="0" algn="r" rtl="0">
                <a:lnSpc>
                  <a:spcPct val="100000"/>
                </a:lnSpc>
                <a:spcBef>
                  <a:spcPts val="0"/>
                </a:spcBef>
                <a:spcAft>
                  <a:spcPts val="0"/>
                </a:spcAft>
                <a:buClr>
                  <a:srgbClr val="31316D"/>
                </a:buClr>
                <a:buSzPct val="25000"/>
                <a:buFont typeface="Roboto"/>
                <a:buNone/>
              </a:pPr>
              <a:t>‹#›</a:t>
            </a:fld>
            <a:endParaRPr lang="en-US" sz="900" b="0" i="0" u="none">
              <a:solidFill>
                <a:srgbClr val="31316D"/>
              </a:solidFill>
              <a:latin typeface="Roboto"/>
              <a:ea typeface="Roboto"/>
              <a:cs typeface="Roboto"/>
              <a:sym typeface="Roboto"/>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Tühi leht">
    <p:spTree>
      <p:nvGrpSpPr>
        <p:cNvPr id="1" name="Shape 61"/>
        <p:cNvGrpSpPr/>
        <p:nvPr/>
      </p:nvGrpSpPr>
      <p:grpSpPr>
        <a:xfrm>
          <a:off x="0" y="0"/>
          <a:ext cx="0" cy="0"/>
          <a:chOff x="0" y="0"/>
          <a:chExt cx="0" cy="0"/>
        </a:xfrm>
      </p:grpSpPr>
      <p:sp>
        <p:nvSpPr>
          <p:cNvPr id="62" name="Shape 62"/>
          <p:cNvSpPr txBox="1">
            <a:spLocks noGrp="1"/>
          </p:cNvSpPr>
          <p:nvPr>
            <p:ph type="dt" idx="10"/>
          </p:nvPr>
        </p:nvSpPr>
        <p:spPr>
          <a:xfrm>
            <a:off x="563562"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63" name="Shape 63"/>
          <p:cNvSpPr txBox="1">
            <a:spLocks noGrp="1"/>
          </p:cNvSpPr>
          <p:nvPr>
            <p:ph type="ftr" idx="11"/>
          </p:nvPr>
        </p:nvSpPr>
        <p:spPr>
          <a:xfrm>
            <a:off x="3230561" y="6356350"/>
            <a:ext cx="2895600"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64" name="Shape 64"/>
          <p:cNvSpPr txBox="1">
            <a:spLocks noGrp="1"/>
          </p:cNvSpPr>
          <p:nvPr>
            <p:ph type="sldNum" idx="12"/>
          </p:nvPr>
        </p:nvSpPr>
        <p:spPr>
          <a:xfrm>
            <a:off x="6659561"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31316D"/>
              </a:buClr>
              <a:buSzPct val="25000"/>
              <a:buFont typeface="Roboto"/>
              <a:buNone/>
            </a:pPr>
            <a:fld id="{00000000-1234-1234-1234-123412341234}" type="slidenum">
              <a:rPr lang="en-US" sz="900" b="0" i="0" u="none">
                <a:solidFill>
                  <a:srgbClr val="31316D"/>
                </a:solidFill>
                <a:latin typeface="Roboto"/>
                <a:ea typeface="Roboto"/>
                <a:cs typeface="Roboto"/>
                <a:sym typeface="Roboto"/>
              </a:rPr>
              <a:pPr marL="0" marR="0" lvl="0" indent="0" algn="r" rtl="0">
                <a:lnSpc>
                  <a:spcPct val="100000"/>
                </a:lnSpc>
                <a:spcBef>
                  <a:spcPts val="0"/>
                </a:spcBef>
                <a:spcAft>
                  <a:spcPts val="0"/>
                </a:spcAft>
                <a:buClr>
                  <a:srgbClr val="31316D"/>
                </a:buClr>
                <a:buSzPct val="25000"/>
                <a:buFont typeface="Roboto"/>
                <a:buNone/>
              </a:pPr>
              <a:t>‹#›</a:t>
            </a:fld>
            <a:endParaRPr lang="en-US" sz="900" b="0" i="0" u="none">
              <a:solidFill>
                <a:srgbClr val="31316D"/>
              </a:solidFill>
              <a:latin typeface="Roboto"/>
              <a:ea typeface="Roboto"/>
              <a:cs typeface="Roboto"/>
              <a:sym typeface="Roboto"/>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cSld name="Pealkiri_Kirjeldus_Bulleti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563835" y="1056755"/>
            <a:ext cx="3149023" cy="1580284"/>
          </a:xfrm>
          <a:prstGeom prst="rect">
            <a:avLst/>
          </a:prstGeom>
          <a:noFill/>
          <a:ln>
            <a:noFill/>
          </a:ln>
        </p:spPr>
        <p:txBody>
          <a:bodyPr lIns="91425" tIns="91425" rIns="91425" bIns="91425" anchor="t" anchorCtr="0"/>
          <a:lstStyle>
            <a:lvl1pPr marL="0" marR="0" lvl="0" indent="0" algn="l" rtl="0">
              <a:spcBef>
                <a:spcPts val="0"/>
              </a:spcBef>
              <a:spcAft>
                <a:spcPts val="0"/>
              </a:spcAft>
              <a:buNone/>
              <a:defRPr sz="2400" b="0" i="0" u="none" strike="noStrike" cap="none">
                <a:solidFill>
                  <a:srgbClr val="31316D"/>
                </a:solidFill>
                <a:latin typeface="Roboto"/>
                <a:ea typeface="Roboto"/>
                <a:cs typeface="Roboto"/>
                <a:sym typeface="Roboto"/>
              </a:defRPr>
            </a:lvl1pPr>
            <a:lvl2pPr marL="0" marR="0" lvl="1" indent="0" algn="l" rtl="0">
              <a:spcBef>
                <a:spcPts val="0"/>
              </a:spcBef>
              <a:spcAft>
                <a:spcPts val="0"/>
              </a:spcAft>
              <a:buNone/>
              <a:defRPr sz="3200" b="0" i="0" u="none" strike="noStrike" cap="none">
                <a:solidFill>
                  <a:srgbClr val="31316D"/>
                </a:solidFill>
                <a:latin typeface="Roboto"/>
                <a:ea typeface="Roboto"/>
                <a:cs typeface="Roboto"/>
                <a:sym typeface="Roboto"/>
              </a:defRPr>
            </a:lvl2pPr>
            <a:lvl3pPr marL="0" marR="0" lvl="2" indent="0" algn="l" rtl="0">
              <a:spcBef>
                <a:spcPts val="0"/>
              </a:spcBef>
              <a:spcAft>
                <a:spcPts val="0"/>
              </a:spcAft>
              <a:buNone/>
              <a:defRPr sz="3200" b="0" i="0" u="none" strike="noStrike" cap="none">
                <a:solidFill>
                  <a:srgbClr val="31316D"/>
                </a:solidFill>
                <a:latin typeface="Roboto"/>
                <a:ea typeface="Roboto"/>
                <a:cs typeface="Roboto"/>
                <a:sym typeface="Roboto"/>
              </a:defRPr>
            </a:lvl3pPr>
            <a:lvl4pPr marL="0" marR="0" lvl="3" indent="0" algn="l" rtl="0">
              <a:spcBef>
                <a:spcPts val="0"/>
              </a:spcBef>
              <a:spcAft>
                <a:spcPts val="0"/>
              </a:spcAft>
              <a:buNone/>
              <a:defRPr sz="3200" b="0" i="0" u="none" strike="noStrike" cap="none">
                <a:solidFill>
                  <a:srgbClr val="31316D"/>
                </a:solidFill>
                <a:latin typeface="Roboto"/>
                <a:ea typeface="Roboto"/>
                <a:cs typeface="Roboto"/>
                <a:sym typeface="Roboto"/>
              </a:defRPr>
            </a:lvl4pPr>
            <a:lvl5pPr marL="0" marR="0" lvl="4" indent="0" algn="l" rtl="0">
              <a:spcBef>
                <a:spcPts val="0"/>
              </a:spcBef>
              <a:spcAft>
                <a:spcPts val="0"/>
              </a:spcAft>
              <a:buNone/>
              <a:defRPr sz="3200" b="0" i="0" u="none" strike="noStrike" cap="none">
                <a:solidFill>
                  <a:srgbClr val="31316D"/>
                </a:solidFill>
                <a:latin typeface="Roboto"/>
                <a:ea typeface="Roboto"/>
                <a:cs typeface="Roboto"/>
                <a:sym typeface="Roboto"/>
              </a:defRPr>
            </a:lvl5pPr>
            <a:lvl6pPr marL="457200" marR="0" lvl="5" indent="0" algn="l" rtl="0">
              <a:spcBef>
                <a:spcPts val="0"/>
              </a:spcBef>
              <a:spcAft>
                <a:spcPts val="0"/>
              </a:spcAft>
              <a:buNone/>
              <a:defRPr sz="4400" b="0" i="0" u="none" strike="noStrike" cap="none">
                <a:solidFill>
                  <a:schemeClr val="dk1"/>
                </a:solidFill>
                <a:latin typeface="Arial"/>
                <a:ea typeface="Arial"/>
                <a:cs typeface="Arial"/>
                <a:sym typeface="Arial"/>
              </a:defRPr>
            </a:lvl6pPr>
            <a:lvl7pPr marL="914400" marR="0" lvl="6" indent="0" algn="l" rtl="0">
              <a:spcBef>
                <a:spcPts val="0"/>
              </a:spcBef>
              <a:spcAft>
                <a:spcPts val="0"/>
              </a:spcAft>
              <a:buNone/>
              <a:defRPr sz="4400" b="0" i="0" u="none" strike="noStrike" cap="none">
                <a:solidFill>
                  <a:schemeClr val="dk1"/>
                </a:solidFill>
                <a:latin typeface="Arial"/>
                <a:ea typeface="Arial"/>
                <a:cs typeface="Arial"/>
                <a:sym typeface="Arial"/>
              </a:defRPr>
            </a:lvl7pPr>
            <a:lvl8pPr marL="1371600" marR="0" lvl="7" indent="0" algn="l" rtl="0">
              <a:spcBef>
                <a:spcPts val="0"/>
              </a:spcBef>
              <a:spcAft>
                <a:spcPts val="0"/>
              </a:spcAft>
              <a:buNone/>
              <a:defRPr sz="4400" b="0" i="0" u="none" strike="noStrike" cap="none">
                <a:solidFill>
                  <a:schemeClr val="dk1"/>
                </a:solidFill>
                <a:latin typeface="Arial"/>
                <a:ea typeface="Arial"/>
                <a:cs typeface="Arial"/>
                <a:sym typeface="Arial"/>
              </a:defRPr>
            </a:lvl8pPr>
            <a:lvl9pPr marL="1828800" marR="0" lvl="8" indent="0" algn="l" rtl="0">
              <a:spcBef>
                <a:spcPts val="0"/>
              </a:spcBef>
              <a:spcAft>
                <a:spcPts val="0"/>
              </a:spcAft>
              <a:buNone/>
              <a:defRPr sz="4400" b="0" i="0" u="none" strike="noStrike" cap="none">
                <a:solidFill>
                  <a:schemeClr val="dk1"/>
                </a:solidFill>
                <a:latin typeface="Arial"/>
                <a:ea typeface="Arial"/>
                <a:cs typeface="Arial"/>
                <a:sym typeface="Arial"/>
              </a:defRPr>
            </a:lvl9pPr>
          </a:lstStyle>
          <a:p>
            <a:endParaRPr/>
          </a:p>
        </p:txBody>
      </p:sp>
      <p:sp>
        <p:nvSpPr>
          <p:cNvPr id="67" name="Shape 67"/>
          <p:cNvSpPr txBox="1">
            <a:spLocks noGrp="1"/>
          </p:cNvSpPr>
          <p:nvPr>
            <p:ph type="body" idx="1"/>
          </p:nvPr>
        </p:nvSpPr>
        <p:spPr>
          <a:xfrm>
            <a:off x="3906739" y="1056754"/>
            <a:ext cx="4886695" cy="5031703"/>
          </a:xfrm>
          <a:prstGeom prst="rect">
            <a:avLst/>
          </a:prstGeom>
          <a:noFill/>
          <a:ln>
            <a:noFill/>
          </a:ln>
        </p:spPr>
        <p:txBody>
          <a:bodyPr lIns="91425" tIns="91425" rIns="91425" bIns="91425" anchor="t" anchorCtr="0"/>
          <a:lstStyle>
            <a:lvl1pPr marL="342900" marR="0" lvl="0" indent="-342900" algn="l" rtl="0">
              <a:spcBef>
                <a:spcPts val="1363"/>
              </a:spcBef>
              <a:spcAft>
                <a:spcPts val="0"/>
              </a:spcAft>
              <a:buNone/>
              <a:defRPr sz="1800" b="0" i="0" u="none" strike="noStrike" cap="none">
                <a:solidFill>
                  <a:srgbClr val="31316D"/>
                </a:solidFill>
                <a:latin typeface="Roboto"/>
                <a:ea typeface="Roboto"/>
                <a:cs typeface="Roboto"/>
                <a:sym typeface="Roboto"/>
              </a:defRPr>
            </a:lvl1pPr>
            <a:lvl2pPr marL="20638" marR="0" lvl="1" indent="87947" algn="l" rtl="0">
              <a:spcBef>
                <a:spcPts val="75"/>
              </a:spcBef>
              <a:spcAft>
                <a:spcPts val="0"/>
              </a:spcAft>
              <a:buClr>
                <a:srgbClr val="31316D"/>
              </a:buClr>
              <a:buSzPct val="95000"/>
              <a:buFont typeface="Roboto"/>
              <a:buChar char="•"/>
              <a:defRPr sz="1800" b="0" i="0" u="none" strike="noStrike" cap="none">
                <a:solidFill>
                  <a:srgbClr val="31316D"/>
                </a:solidFill>
                <a:latin typeface="Roboto"/>
                <a:ea typeface="Roboto"/>
                <a:cs typeface="Roboto"/>
                <a:sym typeface="Roboto"/>
              </a:defRPr>
            </a:lvl2pPr>
            <a:lvl3pPr marL="747713" marR="0" lvl="2" indent="-160591" algn="l" rtl="0">
              <a:spcBef>
                <a:spcPts val="280"/>
              </a:spcBef>
              <a:spcAft>
                <a:spcPts val="0"/>
              </a:spcAft>
              <a:buClr>
                <a:srgbClr val="31316D"/>
              </a:buClr>
              <a:buSzPct val="89000"/>
              <a:buFont typeface="Merriweather Sans"/>
              <a:buChar char="▶"/>
              <a:defRPr sz="1400" b="0" i="0" u="none" strike="noStrike" cap="none">
                <a:solidFill>
                  <a:srgbClr val="31316D"/>
                </a:solidFill>
                <a:latin typeface="Roboto"/>
                <a:ea typeface="Roboto"/>
                <a:cs typeface="Roboto"/>
                <a:sym typeface="Roboto"/>
              </a:defRPr>
            </a:lvl3pPr>
            <a:lvl4pPr marL="1096963" marR="0" lvl="3" indent="-144462" algn="l" rtl="0">
              <a:spcBef>
                <a:spcPts val="280"/>
              </a:spcBef>
              <a:spcAft>
                <a:spcPts val="0"/>
              </a:spcAft>
              <a:buClr>
                <a:srgbClr val="31A31A"/>
              </a:buClr>
              <a:buSzPct val="100000"/>
              <a:buFont typeface="Arial"/>
              <a:buChar char="–"/>
              <a:defRPr sz="1400" b="0" i="0" u="none" strike="noStrike" cap="none">
                <a:solidFill>
                  <a:srgbClr val="31A31A"/>
                </a:solidFill>
                <a:latin typeface="Roboto"/>
                <a:ea typeface="Roboto"/>
                <a:cs typeface="Roboto"/>
                <a:sym typeface="Roboto"/>
              </a:defRPr>
            </a:lvl4pPr>
            <a:lvl5pPr marL="1627188" marR="0" lvl="4" indent="-141288" algn="l" rtl="0">
              <a:spcBef>
                <a:spcPts val="280"/>
              </a:spcBef>
              <a:spcAft>
                <a:spcPts val="0"/>
              </a:spcAft>
              <a:buClr>
                <a:srgbClr val="31A31A"/>
              </a:buClr>
              <a:buSzPct val="100000"/>
              <a:buFont typeface="Arial"/>
              <a:buChar char="»"/>
              <a:defRPr sz="1400" b="0" i="0" u="none" strike="noStrike" cap="none">
                <a:solidFill>
                  <a:srgbClr val="31A31A"/>
                </a:solidFill>
                <a:latin typeface="Roboto"/>
                <a:ea typeface="Roboto"/>
                <a:cs typeface="Roboto"/>
                <a:sym typeface="Roboto"/>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body" idx="2"/>
          </p:nvPr>
        </p:nvSpPr>
        <p:spPr>
          <a:xfrm>
            <a:off x="563835" y="2733991"/>
            <a:ext cx="3149023" cy="3354467"/>
          </a:xfrm>
          <a:prstGeom prst="rect">
            <a:avLst/>
          </a:prstGeom>
          <a:noFill/>
          <a:ln>
            <a:noFill/>
          </a:ln>
        </p:spPr>
        <p:txBody>
          <a:bodyPr lIns="91425" tIns="91425" rIns="91425" bIns="91425" anchor="t" anchorCtr="0"/>
          <a:lstStyle>
            <a:lvl1pPr marL="0" marR="0" lvl="0" indent="0" algn="l" rtl="0">
              <a:spcBef>
                <a:spcPts val="1363"/>
              </a:spcBef>
              <a:spcAft>
                <a:spcPts val="0"/>
              </a:spcAft>
              <a:buClr>
                <a:srgbClr val="31A31A"/>
              </a:buClr>
              <a:buFont typeface="Roboto"/>
              <a:buNone/>
              <a:defRPr sz="1400" b="0" i="0" u="none" strike="noStrike" cap="none">
                <a:solidFill>
                  <a:srgbClr val="31316D"/>
                </a:solidFill>
                <a:latin typeface="Roboto"/>
                <a:ea typeface="Roboto"/>
                <a:cs typeface="Roboto"/>
                <a:sym typeface="Roboto"/>
              </a:defRPr>
            </a:lvl1pPr>
            <a:lvl2pPr marL="457200" marR="0" lvl="1" indent="0" algn="l" rtl="0">
              <a:spcBef>
                <a:spcPts val="75"/>
              </a:spcBef>
              <a:spcAft>
                <a:spcPts val="0"/>
              </a:spcAft>
              <a:buClr>
                <a:srgbClr val="31316D"/>
              </a:buClr>
              <a:buFont typeface="Roboto"/>
              <a:buNone/>
              <a:defRPr sz="1200" b="0" i="0" u="none" strike="noStrike" cap="none">
                <a:solidFill>
                  <a:srgbClr val="31316D"/>
                </a:solidFill>
                <a:latin typeface="Roboto"/>
                <a:ea typeface="Roboto"/>
                <a:cs typeface="Roboto"/>
                <a:sym typeface="Roboto"/>
              </a:defRPr>
            </a:lvl2pPr>
            <a:lvl3pPr marL="914400" marR="0" lvl="2" indent="0" algn="l" rtl="0">
              <a:spcBef>
                <a:spcPts val="200"/>
              </a:spcBef>
              <a:spcAft>
                <a:spcPts val="0"/>
              </a:spcAft>
              <a:buClr>
                <a:srgbClr val="31316D"/>
              </a:buClr>
              <a:buFont typeface="Merriweather Sans"/>
              <a:buNone/>
              <a:defRPr sz="1000" b="0" i="0" u="none" strike="noStrike" cap="none">
                <a:solidFill>
                  <a:srgbClr val="31316D"/>
                </a:solidFill>
                <a:latin typeface="Roboto"/>
                <a:ea typeface="Roboto"/>
                <a:cs typeface="Roboto"/>
                <a:sym typeface="Roboto"/>
              </a:defRPr>
            </a:lvl3pPr>
            <a:lvl4pPr marL="1371600" marR="0" lvl="3" indent="0" algn="l" rtl="0">
              <a:spcBef>
                <a:spcPts val="180"/>
              </a:spcBef>
              <a:spcAft>
                <a:spcPts val="0"/>
              </a:spcAft>
              <a:buClr>
                <a:srgbClr val="31A31A"/>
              </a:buClr>
              <a:buFont typeface="Arial"/>
              <a:buNone/>
              <a:defRPr sz="900" b="0" i="0" u="none" strike="noStrike" cap="none">
                <a:solidFill>
                  <a:srgbClr val="31A31A"/>
                </a:solidFill>
                <a:latin typeface="Roboto"/>
                <a:ea typeface="Roboto"/>
                <a:cs typeface="Roboto"/>
                <a:sym typeface="Roboto"/>
              </a:defRPr>
            </a:lvl4pPr>
            <a:lvl5pPr marL="1828800" marR="0" lvl="4" indent="0" algn="l" rtl="0">
              <a:spcBef>
                <a:spcPts val="180"/>
              </a:spcBef>
              <a:spcAft>
                <a:spcPts val="0"/>
              </a:spcAft>
              <a:buClr>
                <a:srgbClr val="31A31A"/>
              </a:buClr>
              <a:buFont typeface="Arial"/>
              <a:buNone/>
              <a:defRPr sz="900" b="0" i="0" u="none" strike="noStrike" cap="none">
                <a:solidFill>
                  <a:srgbClr val="31A31A"/>
                </a:solidFill>
                <a:latin typeface="Roboto"/>
                <a:ea typeface="Roboto"/>
                <a:cs typeface="Roboto"/>
                <a:sym typeface="Roboto"/>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9" name="Shape 69"/>
          <p:cNvSpPr txBox="1">
            <a:spLocks noGrp="1"/>
          </p:cNvSpPr>
          <p:nvPr>
            <p:ph type="dt" idx="10"/>
          </p:nvPr>
        </p:nvSpPr>
        <p:spPr>
          <a:xfrm>
            <a:off x="563562"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70" name="Shape 70"/>
          <p:cNvSpPr txBox="1">
            <a:spLocks noGrp="1"/>
          </p:cNvSpPr>
          <p:nvPr>
            <p:ph type="ftr" idx="11"/>
          </p:nvPr>
        </p:nvSpPr>
        <p:spPr>
          <a:xfrm>
            <a:off x="3230561" y="6356350"/>
            <a:ext cx="2895600"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71" name="Shape 71"/>
          <p:cNvSpPr txBox="1">
            <a:spLocks noGrp="1"/>
          </p:cNvSpPr>
          <p:nvPr>
            <p:ph type="sldNum" idx="12"/>
          </p:nvPr>
        </p:nvSpPr>
        <p:spPr>
          <a:xfrm>
            <a:off x="6659561"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31316D"/>
              </a:buClr>
              <a:buSzPct val="25000"/>
              <a:buFont typeface="Roboto"/>
              <a:buNone/>
            </a:pPr>
            <a:fld id="{00000000-1234-1234-1234-123412341234}" type="slidenum">
              <a:rPr lang="en-US" sz="900" b="0" i="0" u="none">
                <a:solidFill>
                  <a:srgbClr val="31316D"/>
                </a:solidFill>
                <a:latin typeface="Roboto"/>
                <a:ea typeface="Roboto"/>
                <a:cs typeface="Roboto"/>
                <a:sym typeface="Roboto"/>
              </a:rPr>
              <a:pPr marL="0" marR="0" lvl="0" indent="0" algn="r" rtl="0">
                <a:lnSpc>
                  <a:spcPct val="100000"/>
                </a:lnSpc>
                <a:spcBef>
                  <a:spcPts val="0"/>
                </a:spcBef>
                <a:spcAft>
                  <a:spcPts val="0"/>
                </a:spcAft>
                <a:buClr>
                  <a:srgbClr val="31316D"/>
                </a:buClr>
                <a:buSzPct val="25000"/>
                <a:buFont typeface="Roboto"/>
                <a:buNone/>
              </a:pPr>
              <a:t>‹#›</a:t>
            </a:fld>
            <a:endParaRPr lang="en-US" sz="900" b="0" i="0" u="none">
              <a:solidFill>
                <a:srgbClr val="31316D"/>
              </a:solidFill>
              <a:latin typeface="Roboto"/>
              <a:ea typeface="Roboto"/>
              <a:cs typeface="Roboto"/>
              <a:sym typeface="Roboto"/>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1_Pealkiri_2veergu">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563562" y="274637"/>
            <a:ext cx="6202362" cy="11430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3200" b="0" i="0" u="none" strike="noStrike" cap="none">
                <a:solidFill>
                  <a:srgbClr val="31316D"/>
                </a:solidFill>
                <a:latin typeface="Roboto"/>
                <a:ea typeface="Roboto"/>
                <a:cs typeface="Roboto"/>
                <a:sym typeface="Roboto"/>
              </a:defRPr>
            </a:lvl1pPr>
            <a:lvl2pPr marL="0" marR="0" lvl="1" indent="0" algn="l" rtl="0">
              <a:spcBef>
                <a:spcPts val="0"/>
              </a:spcBef>
              <a:spcAft>
                <a:spcPts val="0"/>
              </a:spcAft>
              <a:buNone/>
              <a:defRPr sz="3200" b="0" i="0" u="none" strike="noStrike" cap="none">
                <a:solidFill>
                  <a:srgbClr val="31316D"/>
                </a:solidFill>
                <a:latin typeface="Roboto"/>
                <a:ea typeface="Roboto"/>
                <a:cs typeface="Roboto"/>
                <a:sym typeface="Roboto"/>
              </a:defRPr>
            </a:lvl2pPr>
            <a:lvl3pPr marL="0" marR="0" lvl="2" indent="0" algn="l" rtl="0">
              <a:spcBef>
                <a:spcPts val="0"/>
              </a:spcBef>
              <a:spcAft>
                <a:spcPts val="0"/>
              </a:spcAft>
              <a:buNone/>
              <a:defRPr sz="3200" b="0" i="0" u="none" strike="noStrike" cap="none">
                <a:solidFill>
                  <a:srgbClr val="31316D"/>
                </a:solidFill>
                <a:latin typeface="Roboto"/>
                <a:ea typeface="Roboto"/>
                <a:cs typeface="Roboto"/>
                <a:sym typeface="Roboto"/>
              </a:defRPr>
            </a:lvl3pPr>
            <a:lvl4pPr marL="0" marR="0" lvl="3" indent="0" algn="l" rtl="0">
              <a:spcBef>
                <a:spcPts val="0"/>
              </a:spcBef>
              <a:spcAft>
                <a:spcPts val="0"/>
              </a:spcAft>
              <a:buNone/>
              <a:defRPr sz="3200" b="0" i="0" u="none" strike="noStrike" cap="none">
                <a:solidFill>
                  <a:srgbClr val="31316D"/>
                </a:solidFill>
                <a:latin typeface="Roboto"/>
                <a:ea typeface="Roboto"/>
                <a:cs typeface="Roboto"/>
                <a:sym typeface="Roboto"/>
              </a:defRPr>
            </a:lvl4pPr>
            <a:lvl5pPr marL="0" marR="0" lvl="4" indent="0" algn="l" rtl="0">
              <a:spcBef>
                <a:spcPts val="0"/>
              </a:spcBef>
              <a:spcAft>
                <a:spcPts val="0"/>
              </a:spcAft>
              <a:buNone/>
              <a:defRPr sz="3200" b="0" i="0" u="none" strike="noStrike" cap="none">
                <a:solidFill>
                  <a:srgbClr val="31316D"/>
                </a:solidFill>
                <a:latin typeface="Roboto"/>
                <a:ea typeface="Roboto"/>
                <a:cs typeface="Roboto"/>
                <a:sym typeface="Roboto"/>
              </a:defRPr>
            </a:lvl5pPr>
            <a:lvl6pPr marL="457200" marR="0" lvl="5" indent="0" algn="l" rtl="0">
              <a:spcBef>
                <a:spcPts val="0"/>
              </a:spcBef>
              <a:spcAft>
                <a:spcPts val="0"/>
              </a:spcAft>
              <a:buNone/>
              <a:defRPr sz="4400" b="0" i="0" u="none" strike="noStrike" cap="none">
                <a:solidFill>
                  <a:schemeClr val="dk1"/>
                </a:solidFill>
                <a:latin typeface="Arial"/>
                <a:ea typeface="Arial"/>
                <a:cs typeface="Arial"/>
                <a:sym typeface="Arial"/>
              </a:defRPr>
            </a:lvl6pPr>
            <a:lvl7pPr marL="914400" marR="0" lvl="6" indent="0" algn="l" rtl="0">
              <a:spcBef>
                <a:spcPts val="0"/>
              </a:spcBef>
              <a:spcAft>
                <a:spcPts val="0"/>
              </a:spcAft>
              <a:buNone/>
              <a:defRPr sz="4400" b="0" i="0" u="none" strike="noStrike" cap="none">
                <a:solidFill>
                  <a:schemeClr val="dk1"/>
                </a:solidFill>
                <a:latin typeface="Arial"/>
                <a:ea typeface="Arial"/>
                <a:cs typeface="Arial"/>
                <a:sym typeface="Arial"/>
              </a:defRPr>
            </a:lvl7pPr>
            <a:lvl8pPr marL="1371600" marR="0" lvl="7" indent="0" algn="l" rtl="0">
              <a:spcBef>
                <a:spcPts val="0"/>
              </a:spcBef>
              <a:spcAft>
                <a:spcPts val="0"/>
              </a:spcAft>
              <a:buNone/>
              <a:defRPr sz="4400" b="0" i="0" u="none" strike="noStrike" cap="none">
                <a:solidFill>
                  <a:schemeClr val="dk1"/>
                </a:solidFill>
                <a:latin typeface="Arial"/>
                <a:ea typeface="Arial"/>
                <a:cs typeface="Arial"/>
                <a:sym typeface="Arial"/>
              </a:defRPr>
            </a:lvl8pPr>
            <a:lvl9pPr marL="1828800" marR="0" lvl="8" indent="0" algn="l" rtl="0">
              <a:spcBef>
                <a:spcPts val="0"/>
              </a:spcBef>
              <a:spcAft>
                <a:spcPts val="0"/>
              </a:spcAft>
              <a:buNone/>
              <a:defRPr sz="4400" b="0" i="0" u="none" strike="noStrike" cap="none">
                <a:solidFill>
                  <a:schemeClr val="dk1"/>
                </a:solidFill>
                <a:latin typeface="Arial"/>
                <a:ea typeface="Arial"/>
                <a:cs typeface="Arial"/>
                <a:sym typeface="Arial"/>
              </a:defRPr>
            </a:lvl9pPr>
          </a:lstStyle>
          <a:p>
            <a:endParaRPr/>
          </a:p>
        </p:txBody>
      </p:sp>
      <p:sp>
        <p:nvSpPr>
          <p:cNvPr id="74" name="Shape 74"/>
          <p:cNvSpPr txBox="1">
            <a:spLocks noGrp="1"/>
          </p:cNvSpPr>
          <p:nvPr>
            <p:ph type="body" idx="1"/>
          </p:nvPr>
        </p:nvSpPr>
        <p:spPr>
          <a:xfrm>
            <a:off x="563833" y="1638457"/>
            <a:ext cx="4022375" cy="4487706"/>
          </a:xfrm>
          <a:prstGeom prst="rect">
            <a:avLst/>
          </a:prstGeom>
          <a:noFill/>
          <a:ln>
            <a:noFill/>
          </a:ln>
        </p:spPr>
        <p:txBody>
          <a:bodyPr lIns="91425" tIns="91425" rIns="91425" bIns="91425" anchor="t" anchorCtr="0"/>
          <a:lstStyle>
            <a:lvl1pPr marL="342900" marR="0" lvl="0" indent="-342900" algn="l" rtl="0">
              <a:spcBef>
                <a:spcPts val="1363"/>
              </a:spcBef>
              <a:spcAft>
                <a:spcPts val="0"/>
              </a:spcAft>
              <a:buNone/>
              <a:defRPr sz="1600" b="0" i="0" u="none" strike="noStrike" cap="none">
                <a:solidFill>
                  <a:srgbClr val="31316D"/>
                </a:solidFill>
                <a:latin typeface="Roboto"/>
                <a:ea typeface="Roboto"/>
                <a:cs typeface="Roboto"/>
                <a:sym typeface="Roboto"/>
              </a:defRPr>
            </a:lvl1pPr>
            <a:lvl2pPr marL="20638" marR="0" lvl="1" indent="75882" algn="l" rtl="0">
              <a:spcBef>
                <a:spcPts val="75"/>
              </a:spcBef>
              <a:spcAft>
                <a:spcPts val="0"/>
              </a:spcAft>
              <a:buClr>
                <a:srgbClr val="31316D"/>
              </a:buClr>
              <a:buSzPct val="95000"/>
              <a:buFont typeface="Roboto"/>
              <a:buChar char="•"/>
              <a:defRPr sz="1600" b="0" i="0" u="none" strike="noStrike" cap="none">
                <a:solidFill>
                  <a:srgbClr val="31316D"/>
                </a:solidFill>
                <a:latin typeface="Roboto"/>
                <a:ea typeface="Roboto"/>
                <a:cs typeface="Roboto"/>
                <a:sym typeface="Roboto"/>
              </a:defRPr>
            </a:lvl2pPr>
            <a:lvl3pPr marL="747713" marR="0" lvl="2" indent="-160591" algn="l" rtl="0">
              <a:spcBef>
                <a:spcPts val="280"/>
              </a:spcBef>
              <a:spcAft>
                <a:spcPts val="0"/>
              </a:spcAft>
              <a:buClr>
                <a:srgbClr val="31316D"/>
              </a:buClr>
              <a:buSzPct val="89000"/>
              <a:buFont typeface="Merriweather Sans"/>
              <a:buChar char="▶"/>
              <a:defRPr sz="1400" b="0" i="0" u="none" strike="noStrike" cap="none">
                <a:solidFill>
                  <a:srgbClr val="31316D"/>
                </a:solidFill>
                <a:latin typeface="Roboto"/>
                <a:ea typeface="Roboto"/>
                <a:cs typeface="Roboto"/>
                <a:sym typeface="Roboto"/>
              </a:defRPr>
            </a:lvl3pPr>
            <a:lvl4pPr marL="1096963" marR="0" lvl="3" indent="-144462" algn="l" rtl="0">
              <a:spcBef>
                <a:spcPts val="280"/>
              </a:spcBef>
              <a:spcAft>
                <a:spcPts val="0"/>
              </a:spcAft>
              <a:buClr>
                <a:srgbClr val="31A31A"/>
              </a:buClr>
              <a:buSzPct val="100000"/>
              <a:buFont typeface="Arial"/>
              <a:buChar char="–"/>
              <a:defRPr sz="1400" b="0" i="0" u="none" strike="noStrike" cap="none">
                <a:solidFill>
                  <a:srgbClr val="31A31A"/>
                </a:solidFill>
                <a:latin typeface="Roboto"/>
                <a:ea typeface="Roboto"/>
                <a:cs typeface="Roboto"/>
                <a:sym typeface="Roboto"/>
              </a:defRPr>
            </a:lvl4pPr>
            <a:lvl5pPr marL="1627188" marR="0" lvl="4" indent="-141288" algn="l" rtl="0">
              <a:spcBef>
                <a:spcPts val="280"/>
              </a:spcBef>
              <a:spcAft>
                <a:spcPts val="0"/>
              </a:spcAft>
              <a:buClr>
                <a:srgbClr val="31A31A"/>
              </a:buClr>
              <a:buSzPct val="100000"/>
              <a:buFont typeface="Arial"/>
              <a:buChar char="»"/>
              <a:defRPr sz="1400" b="0" i="0" u="none" strike="noStrike" cap="none">
                <a:solidFill>
                  <a:srgbClr val="31A31A"/>
                </a:solidFill>
                <a:latin typeface="Roboto"/>
                <a:ea typeface="Roboto"/>
                <a:cs typeface="Roboto"/>
                <a:sym typeface="Roboto"/>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body" idx="2"/>
          </p:nvPr>
        </p:nvSpPr>
        <p:spPr>
          <a:xfrm>
            <a:off x="4771060" y="1638457"/>
            <a:ext cx="4022375" cy="4487706"/>
          </a:xfrm>
          <a:prstGeom prst="rect">
            <a:avLst/>
          </a:prstGeom>
          <a:noFill/>
          <a:ln>
            <a:noFill/>
          </a:ln>
        </p:spPr>
        <p:txBody>
          <a:bodyPr lIns="91425" tIns="91425" rIns="91425" bIns="91425" anchor="t" anchorCtr="0"/>
          <a:lstStyle>
            <a:lvl1pPr marL="342900" marR="0" lvl="0" indent="-342900" algn="l" rtl="0">
              <a:spcBef>
                <a:spcPts val="1363"/>
              </a:spcBef>
              <a:spcAft>
                <a:spcPts val="0"/>
              </a:spcAft>
              <a:buNone/>
              <a:defRPr sz="1600" b="0" i="0" u="none" strike="noStrike" cap="none">
                <a:solidFill>
                  <a:srgbClr val="31316D"/>
                </a:solidFill>
                <a:latin typeface="Roboto"/>
                <a:ea typeface="Roboto"/>
                <a:cs typeface="Roboto"/>
                <a:sym typeface="Roboto"/>
              </a:defRPr>
            </a:lvl1pPr>
            <a:lvl2pPr marL="20638" marR="0" lvl="1" indent="75882" algn="l" rtl="0">
              <a:spcBef>
                <a:spcPts val="75"/>
              </a:spcBef>
              <a:spcAft>
                <a:spcPts val="0"/>
              </a:spcAft>
              <a:buClr>
                <a:srgbClr val="31316D"/>
              </a:buClr>
              <a:buSzPct val="95000"/>
              <a:buFont typeface="Roboto"/>
              <a:buChar char="•"/>
              <a:defRPr sz="1600" b="0" i="0" u="none" strike="noStrike" cap="none">
                <a:solidFill>
                  <a:srgbClr val="31316D"/>
                </a:solidFill>
                <a:latin typeface="Roboto"/>
                <a:ea typeface="Roboto"/>
                <a:cs typeface="Roboto"/>
                <a:sym typeface="Roboto"/>
              </a:defRPr>
            </a:lvl2pPr>
            <a:lvl3pPr marL="747713" marR="0" lvl="2" indent="-160591" algn="l" rtl="0">
              <a:spcBef>
                <a:spcPts val="280"/>
              </a:spcBef>
              <a:spcAft>
                <a:spcPts val="0"/>
              </a:spcAft>
              <a:buClr>
                <a:srgbClr val="31316D"/>
              </a:buClr>
              <a:buSzPct val="89000"/>
              <a:buFont typeface="Merriweather Sans"/>
              <a:buChar char="▶"/>
              <a:defRPr sz="1400" b="0" i="0" u="none" strike="noStrike" cap="none">
                <a:solidFill>
                  <a:srgbClr val="31316D"/>
                </a:solidFill>
                <a:latin typeface="Roboto"/>
                <a:ea typeface="Roboto"/>
                <a:cs typeface="Roboto"/>
                <a:sym typeface="Roboto"/>
              </a:defRPr>
            </a:lvl3pPr>
            <a:lvl4pPr marL="1096963" marR="0" lvl="3" indent="-144462" algn="l" rtl="0">
              <a:spcBef>
                <a:spcPts val="280"/>
              </a:spcBef>
              <a:spcAft>
                <a:spcPts val="0"/>
              </a:spcAft>
              <a:buClr>
                <a:srgbClr val="31A31A"/>
              </a:buClr>
              <a:buSzPct val="100000"/>
              <a:buFont typeface="Arial"/>
              <a:buChar char="–"/>
              <a:defRPr sz="1400" b="0" i="0" u="none" strike="noStrike" cap="none">
                <a:solidFill>
                  <a:srgbClr val="31A31A"/>
                </a:solidFill>
                <a:latin typeface="Roboto"/>
                <a:ea typeface="Roboto"/>
                <a:cs typeface="Roboto"/>
                <a:sym typeface="Roboto"/>
              </a:defRPr>
            </a:lvl4pPr>
            <a:lvl5pPr marL="1627188" marR="0" lvl="4" indent="-141288" algn="l" rtl="0">
              <a:spcBef>
                <a:spcPts val="280"/>
              </a:spcBef>
              <a:spcAft>
                <a:spcPts val="0"/>
              </a:spcAft>
              <a:buClr>
                <a:srgbClr val="31A31A"/>
              </a:buClr>
              <a:buSzPct val="100000"/>
              <a:buFont typeface="Arial"/>
              <a:buChar char="»"/>
              <a:defRPr sz="1400" b="0" i="0" u="none" strike="noStrike" cap="none">
                <a:solidFill>
                  <a:srgbClr val="31A31A"/>
                </a:solidFill>
                <a:latin typeface="Roboto"/>
                <a:ea typeface="Roboto"/>
                <a:cs typeface="Roboto"/>
                <a:sym typeface="Roboto"/>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dt" idx="10"/>
          </p:nvPr>
        </p:nvSpPr>
        <p:spPr>
          <a:xfrm>
            <a:off x="563562"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77" name="Shape 77"/>
          <p:cNvSpPr txBox="1">
            <a:spLocks noGrp="1"/>
          </p:cNvSpPr>
          <p:nvPr>
            <p:ph type="ftr" idx="11"/>
          </p:nvPr>
        </p:nvSpPr>
        <p:spPr>
          <a:xfrm>
            <a:off x="3230561" y="6356350"/>
            <a:ext cx="2895600"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78" name="Shape 78"/>
          <p:cNvSpPr txBox="1">
            <a:spLocks noGrp="1"/>
          </p:cNvSpPr>
          <p:nvPr>
            <p:ph type="sldNum" idx="12"/>
          </p:nvPr>
        </p:nvSpPr>
        <p:spPr>
          <a:xfrm>
            <a:off x="6659561"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31316D"/>
              </a:buClr>
              <a:buSzPct val="25000"/>
              <a:buFont typeface="Roboto"/>
              <a:buNone/>
            </a:pPr>
            <a:fld id="{00000000-1234-1234-1234-123412341234}" type="slidenum">
              <a:rPr lang="en-US" sz="900" b="0" i="0" u="none">
                <a:solidFill>
                  <a:srgbClr val="31316D"/>
                </a:solidFill>
                <a:latin typeface="Roboto"/>
                <a:ea typeface="Roboto"/>
                <a:cs typeface="Roboto"/>
                <a:sym typeface="Roboto"/>
              </a:rPr>
              <a:pPr marL="0" marR="0" lvl="0" indent="0" algn="r" rtl="0">
                <a:lnSpc>
                  <a:spcPct val="100000"/>
                </a:lnSpc>
                <a:spcBef>
                  <a:spcPts val="0"/>
                </a:spcBef>
                <a:spcAft>
                  <a:spcPts val="0"/>
                </a:spcAft>
                <a:buClr>
                  <a:srgbClr val="31316D"/>
                </a:buClr>
                <a:buSzPct val="25000"/>
                <a:buFont typeface="Roboto"/>
                <a:buNone/>
              </a:pPr>
              <a:t>‹#›</a:t>
            </a:fld>
            <a:endParaRPr lang="en-US" sz="900" b="0" i="0" u="none">
              <a:solidFill>
                <a:srgbClr val="31316D"/>
              </a:solidFill>
              <a:latin typeface="Roboto"/>
              <a:ea typeface="Roboto"/>
              <a:cs typeface="Roboto"/>
              <a:sym typeface="Roboto"/>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Pealkiri_2veergu_pealkirjadega">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563562" y="274637"/>
            <a:ext cx="6202362" cy="11430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3200" b="0" i="0" u="none" strike="noStrike" cap="none">
                <a:solidFill>
                  <a:srgbClr val="31316D"/>
                </a:solidFill>
                <a:latin typeface="Roboto"/>
                <a:ea typeface="Roboto"/>
                <a:cs typeface="Roboto"/>
                <a:sym typeface="Roboto"/>
              </a:defRPr>
            </a:lvl1pPr>
            <a:lvl2pPr marL="0" marR="0" lvl="1" indent="0" algn="l" rtl="0">
              <a:spcBef>
                <a:spcPts val="0"/>
              </a:spcBef>
              <a:spcAft>
                <a:spcPts val="0"/>
              </a:spcAft>
              <a:buNone/>
              <a:defRPr sz="3200" b="0" i="0" u="none" strike="noStrike" cap="none">
                <a:solidFill>
                  <a:srgbClr val="31316D"/>
                </a:solidFill>
                <a:latin typeface="Roboto"/>
                <a:ea typeface="Roboto"/>
                <a:cs typeface="Roboto"/>
                <a:sym typeface="Roboto"/>
              </a:defRPr>
            </a:lvl2pPr>
            <a:lvl3pPr marL="0" marR="0" lvl="2" indent="0" algn="l" rtl="0">
              <a:spcBef>
                <a:spcPts val="0"/>
              </a:spcBef>
              <a:spcAft>
                <a:spcPts val="0"/>
              </a:spcAft>
              <a:buNone/>
              <a:defRPr sz="3200" b="0" i="0" u="none" strike="noStrike" cap="none">
                <a:solidFill>
                  <a:srgbClr val="31316D"/>
                </a:solidFill>
                <a:latin typeface="Roboto"/>
                <a:ea typeface="Roboto"/>
                <a:cs typeface="Roboto"/>
                <a:sym typeface="Roboto"/>
              </a:defRPr>
            </a:lvl3pPr>
            <a:lvl4pPr marL="0" marR="0" lvl="3" indent="0" algn="l" rtl="0">
              <a:spcBef>
                <a:spcPts val="0"/>
              </a:spcBef>
              <a:spcAft>
                <a:spcPts val="0"/>
              </a:spcAft>
              <a:buNone/>
              <a:defRPr sz="3200" b="0" i="0" u="none" strike="noStrike" cap="none">
                <a:solidFill>
                  <a:srgbClr val="31316D"/>
                </a:solidFill>
                <a:latin typeface="Roboto"/>
                <a:ea typeface="Roboto"/>
                <a:cs typeface="Roboto"/>
                <a:sym typeface="Roboto"/>
              </a:defRPr>
            </a:lvl4pPr>
            <a:lvl5pPr marL="0" marR="0" lvl="4" indent="0" algn="l" rtl="0">
              <a:spcBef>
                <a:spcPts val="0"/>
              </a:spcBef>
              <a:spcAft>
                <a:spcPts val="0"/>
              </a:spcAft>
              <a:buNone/>
              <a:defRPr sz="3200" b="0" i="0" u="none" strike="noStrike" cap="none">
                <a:solidFill>
                  <a:srgbClr val="31316D"/>
                </a:solidFill>
                <a:latin typeface="Roboto"/>
                <a:ea typeface="Roboto"/>
                <a:cs typeface="Roboto"/>
                <a:sym typeface="Roboto"/>
              </a:defRPr>
            </a:lvl5pPr>
            <a:lvl6pPr marL="457200" marR="0" lvl="5" indent="0" algn="l" rtl="0">
              <a:spcBef>
                <a:spcPts val="0"/>
              </a:spcBef>
              <a:spcAft>
                <a:spcPts val="0"/>
              </a:spcAft>
              <a:buNone/>
              <a:defRPr sz="4400" b="0" i="0" u="none" strike="noStrike" cap="none">
                <a:solidFill>
                  <a:schemeClr val="dk1"/>
                </a:solidFill>
                <a:latin typeface="Arial"/>
                <a:ea typeface="Arial"/>
                <a:cs typeface="Arial"/>
                <a:sym typeface="Arial"/>
              </a:defRPr>
            </a:lvl6pPr>
            <a:lvl7pPr marL="914400" marR="0" lvl="6" indent="0" algn="l" rtl="0">
              <a:spcBef>
                <a:spcPts val="0"/>
              </a:spcBef>
              <a:spcAft>
                <a:spcPts val="0"/>
              </a:spcAft>
              <a:buNone/>
              <a:defRPr sz="4400" b="0" i="0" u="none" strike="noStrike" cap="none">
                <a:solidFill>
                  <a:schemeClr val="dk1"/>
                </a:solidFill>
                <a:latin typeface="Arial"/>
                <a:ea typeface="Arial"/>
                <a:cs typeface="Arial"/>
                <a:sym typeface="Arial"/>
              </a:defRPr>
            </a:lvl7pPr>
            <a:lvl8pPr marL="1371600" marR="0" lvl="7" indent="0" algn="l" rtl="0">
              <a:spcBef>
                <a:spcPts val="0"/>
              </a:spcBef>
              <a:spcAft>
                <a:spcPts val="0"/>
              </a:spcAft>
              <a:buNone/>
              <a:defRPr sz="4400" b="0" i="0" u="none" strike="noStrike" cap="none">
                <a:solidFill>
                  <a:schemeClr val="dk1"/>
                </a:solidFill>
                <a:latin typeface="Arial"/>
                <a:ea typeface="Arial"/>
                <a:cs typeface="Arial"/>
                <a:sym typeface="Arial"/>
              </a:defRPr>
            </a:lvl8pPr>
            <a:lvl9pPr marL="1828800" marR="0" lvl="8" indent="0" algn="l" rtl="0">
              <a:spcBef>
                <a:spcPts val="0"/>
              </a:spcBef>
              <a:spcAft>
                <a:spcPts val="0"/>
              </a:spcAft>
              <a:buNone/>
              <a:defRPr sz="4400" b="0" i="0" u="none" strike="noStrike" cap="none">
                <a:solidFill>
                  <a:schemeClr val="dk1"/>
                </a:solidFill>
                <a:latin typeface="Arial"/>
                <a:ea typeface="Arial"/>
                <a:cs typeface="Arial"/>
                <a:sym typeface="Arial"/>
              </a:defRPr>
            </a:lvl9pPr>
          </a:lstStyle>
          <a:p>
            <a:endParaRPr/>
          </a:p>
        </p:txBody>
      </p:sp>
      <p:sp>
        <p:nvSpPr>
          <p:cNvPr id="81" name="Shape 81"/>
          <p:cNvSpPr txBox="1">
            <a:spLocks noGrp="1"/>
          </p:cNvSpPr>
          <p:nvPr>
            <p:ph type="body" idx="1"/>
          </p:nvPr>
        </p:nvSpPr>
        <p:spPr>
          <a:xfrm>
            <a:off x="546020" y="1657847"/>
            <a:ext cx="4040187" cy="833768"/>
          </a:xfrm>
          <a:prstGeom prst="rect">
            <a:avLst/>
          </a:prstGeom>
          <a:noFill/>
          <a:ln>
            <a:noFill/>
          </a:ln>
        </p:spPr>
        <p:txBody>
          <a:bodyPr lIns="91425" tIns="91425" rIns="91425" bIns="91425" anchor="t" anchorCtr="0"/>
          <a:lstStyle>
            <a:lvl1pPr marL="0" marR="0" lvl="0" indent="0" algn="l" rtl="0">
              <a:spcBef>
                <a:spcPts val="1363"/>
              </a:spcBef>
              <a:spcAft>
                <a:spcPts val="0"/>
              </a:spcAft>
              <a:buClr>
                <a:srgbClr val="31A31A"/>
              </a:buClr>
              <a:buFont typeface="Roboto"/>
              <a:buNone/>
              <a:defRPr sz="2400" b="0" i="0" u="none" strike="noStrike" cap="none">
                <a:solidFill>
                  <a:srgbClr val="31316D"/>
                </a:solidFill>
                <a:latin typeface="Roboto"/>
                <a:ea typeface="Roboto"/>
                <a:cs typeface="Roboto"/>
                <a:sym typeface="Roboto"/>
              </a:defRPr>
            </a:lvl1pPr>
            <a:lvl2pPr marL="457200" marR="0" lvl="1" indent="0" algn="l" rtl="0">
              <a:spcBef>
                <a:spcPts val="75"/>
              </a:spcBef>
              <a:spcAft>
                <a:spcPts val="0"/>
              </a:spcAft>
              <a:buClr>
                <a:srgbClr val="31316D"/>
              </a:buClr>
              <a:buFont typeface="Roboto"/>
              <a:buNone/>
              <a:defRPr sz="2000" b="1" i="0" u="none" strike="noStrike" cap="none">
                <a:solidFill>
                  <a:srgbClr val="31316D"/>
                </a:solidFill>
                <a:latin typeface="Roboto"/>
                <a:ea typeface="Roboto"/>
                <a:cs typeface="Roboto"/>
                <a:sym typeface="Roboto"/>
              </a:defRPr>
            </a:lvl2pPr>
            <a:lvl3pPr marL="914400" marR="0" lvl="2" indent="0" algn="l" rtl="0">
              <a:spcBef>
                <a:spcPts val="360"/>
              </a:spcBef>
              <a:spcAft>
                <a:spcPts val="0"/>
              </a:spcAft>
              <a:buClr>
                <a:srgbClr val="31316D"/>
              </a:buClr>
              <a:buFont typeface="Merriweather Sans"/>
              <a:buNone/>
              <a:defRPr sz="1800" b="1" i="0" u="none" strike="noStrike" cap="none">
                <a:solidFill>
                  <a:srgbClr val="31316D"/>
                </a:solidFill>
                <a:latin typeface="Roboto"/>
                <a:ea typeface="Roboto"/>
                <a:cs typeface="Roboto"/>
                <a:sym typeface="Roboto"/>
              </a:defRPr>
            </a:lvl3pPr>
            <a:lvl4pPr marL="1371600" marR="0" lvl="3" indent="0" algn="l" rtl="0">
              <a:spcBef>
                <a:spcPts val="320"/>
              </a:spcBef>
              <a:spcAft>
                <a:spcPts val="0"/>
              </a:spcAft>
              <a:buClr>
                <a:srgbClr val="31A31A"/>
              </a:buClr>
              <a:buFont typeface="Arial"/>
              <a:buNone/>
              <a:defRPr sz="1600" b="1" i="0" u="none" strike="noStrike" cap="none">
                <a:solidFill>
                  <a:srgbClr val="31A31A"/>
                </a:solidFill>
                <a:latin typeface="Roboto"/>
                <a:ea typeface="Roboto"/>
                <a:cs typeface="Roboto"/>
                <a:sym typeface="Roboto"/>
              </a:defRPr>
            </a:lvl4pPr>
            <a:lvl5pPr marL="1828800" marR="0" lvl="4" indent="0" algn="l" rtl="0">
              <a:spcBef>
                <a:spcPts val="320"/>
              </a:spcBef>
              <a:spcAft>
                <a:spcPts val="0"/>
              </a:spcAft>
              <a:buClr>
                <a:srgbClr val="31A31A"/>
              </a:buClr>
              <a:buFont typeface="Arial"/>
              <a:buNone/>
              <a:defRPr sz="1600" b="1" i="0" u="none" strike="noStrike" cap="none">
                <a:solidFill>
                  <a:srgbClr val="31A31A"/>
                </a:solidFill>
                <a:latin typeface="Roboto"/>
                <a:ea typeface="Roboto"/>
                <a:cs typeface="Roboto"/>
                <a:sym typeface="Roboto"/>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82" name="Shape 82"/>
          <p:cNvSpPr txBox="1">
            <a:spLocks noGrp="1"/>
          </p:cNvSpPr>
          <p:nvPr>
            <p:ph type="body" idx="2"/>
          </p:nvPr>
        </p:nvSpPr>
        <p:spPr>
          <a:xfrm>
            <a:off x="563833" y="2685516"/>
            <a:ext cx="4022375" cy="3440646"/>
          </a:xfrm>
          <a:prstGeom prst="rect">
            <a:avLst/>
          </a:prstGeom>
          <a:noFill/>
          <a:ln>
            <a:noFill/>
          </a:ln>
        </p:spPr>
        <p:txBody>
          <a:bodyPr lIns="91425" tIns="91425" rIns="91425" bIns="91425" anchor="t" anchorCtr="0"/>
          <a:lstStyle>
            <a:lvl1pPr marL="342900" marR="0" lvl="0" indent="-342900" algn="l" rtl="0">
              <a:spcBef>
                <a:spcPts val="1363"/>
              </a:spcBef>
              <a:spcAft>
                <a:spcPts val="0"/>
              </a:spcAft>
              <a:buNone/>
              <a:defRPr sz="1600" b="0" i="0" u="none" strike="noStrike" cap="none">
                <a:solidFill>
                  <a:srgbClr val="31316D"/>
                </a:solidFill>
                <a:latin typeface="Roboto"/>
                <a:ea typeface="Roboto"/>
                <a:cs typeface="Roboto"/>
                <a:sym typeface="Roboto"/>
              </a:defRPr>
            </a:lvl1pPr>
            <a:lvl2pPr marL="20638" marR="0" lvl="1" indent="75882" algn="l" rtl="0">
              <a:spcBef>
                <a:spcPts val="75"/>
              </a:spcBef>
              <a:spcAft>
                <a:spcPts val="0"/>
              </a:spcAft>
              <a:buClr>
                <a:srgbClr val="31316D"/>
              </a:buClr>
              <a:buSzPct val="95000"/>
              <a:buFont typeface="Roboto"/>
              <a:buChar char="•"/>
              <a:defRPr sz="1600" b="0" i="0" u="none" strike="noStrike" cap="none">
                <a:solidFill>
                  <a:srgbClr val="31316D"/>
                </a:solidFill>
                <a:latin typeface="Roboto"/>
                <a:ea typeface="Roboto"/>
                <a:cs typeface="Roboto"/>
                <a:sym typeface="Roboto"/>
              </a:defRPr>
            </a:lvl2pPr>
            <a:lvl3pPr marL="747713" marR="0" lvl="2" indent="-160591" algn="l" rtl="0">
              <a:spcBef>
                <a:spcPts val="280"/>
              </a:spcBef>
              <a:spcAft>
                <a:spcPts val="0"/>
              </a:spcAft>
              <a:buClr>
                <a:srgbClr val="31316D"/>
              </a:buClr>
              <a:buSzPct val="89000"/>
              <a:buFont typeface="Merriweather Sans"/>
              <a:buChar char="▶"/>
              <a:defRPr sz="1400" b="0" i="0" u="none" strike="noStrike" cap="none">
                <a:solidFill>
                  <a:srgbClr val="31316D"/>
                </a:solidFill>
                <a:latin typeface="Roboto"/>
                <a:ea typeface="Roboto"/>
                <a:cs typeface="Roboto"/>
                <a:sym typeface="Roboto"/>
              </a:defRPr>
            </a:lvl3pPr>
            <a:lvl4pPr marL="1096963" marR="0" lvl="3" indent="-144462" algn="l" rtl="0">
              <a:spcBef>
                <a:spcPts val="280"/>
              </a:spcBef>
              <a:spcAft>
                <a:spcPts val="0"/>
              </a:spcAft>
              <a:buClr>
                <a:srgbClr val="31A31A"/>
              </a:buClr>
              <a:buSzPct val="100000"/>
              <a:buFont typeface="Arial"/>
              <a:buChar char="–"/>
              <a:defRPr sz="1400" b="0" i="0" u="none" strike="noStrike" cap="none">
                <a:solidFill>
                  <a:srgbClr val="31A31A"/>
                </a:solidFill>
                <a:latin typeface="Roboto"/>
                <a:ea typeface="Roboto"/>
                <a:cs typeface="Roboto"/>
                <a:sym typeface="Roboto"/>
              </a:defRPr>
            </a:lvl4pPr>
            <a:lvl5pPr marL="1627188" marR="0" lvl="4" indent="-141288" algn="l" rtl="0">
              <a:spcBef>
                <a:spcPts val="280"/>
              </a:spcBef>
              <a:spcAft>
                <a:spcPts val="0"/>
              </a:spcAft>
              <a:buClr>
                <a:srgbClr val="31A31A"/>
              </a:buClr>
              <a:buSzPct val="100000"/>
              <a:buFont typeface="Arial"/>
              <a:buChar char="»"/>
              <a:defRPr sz="1400" b="0" i="0" u="none" strike="noStrike" cap="none">
                <a:solidFill>
                  <a:srgbClr val="31A31A"/>
                </a:solidFill>
                <a:latin typeface="Roboto"/>
                <a:ea typeface="Roboto"/>
                <a:cs typeface="Roboto"/>
                <a:sym typeface="Roboto"/>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body" idx="3"/>
          </p:nvPr>
        </p:nvSpPr>
        <p:spPr>
          <a:xfrm>
            <a:off x="4753246" y="1657847"/>
            <a:ext cx="4040187" cy="833768"/>
          </a:xfrm>
          <a:prstGeom prst="rect">
            <a:avLst/>
          </a:prstGeom>
          <a:noFill/>
          <a:ln>
            <a:noFill/>
          </a:ln>
        </p:spPr>
        <p:txBody>
          <a:bodyPr lIns="91425" tIns="91425" rIns="91425" bIns="91425" anchor="t" anchorCtr="0"/>
          <a:lstStyle>
            <a:lvl1pPr marL="0" marR="0" lvl="0" indent="0" algn="l" rtl="0">
              <a:spcBef>
                <a:spcPts val="1363"/>
              </a:spcBef>
              <a:spcAft>
                <a:spcPts val="0"/>
              </a:spcAft>
              <a:buClr>
                <a:srgbClr val="31A31A"/>
              </a:buClr>
              <a:buFont typeface="Roboto"/>
              <a:buNone/>
              <a:defRPr sz="2400" b="0" i="0" u="none" strike="noStrike" cap="none">
                <a:solidFill>
                  <a:srgbClr val="31316D"/>
                </a:solidFill>
                <a:latin typeface="Roboto"/>
                <a:ea typeface="Roboto"/>
                <a:cs typeface="Roboto"/>
                <a:sym typeface="Roboto"/>
              </a:defRPr>
            </a:lvl1pPr>
            <a:lvl2pPr marL="457200" marR="0" lvl="1" indent="0" algn="l" rtl="0">
              <a:spcBef>
                <a:spcPts val="75"/>
              </a:spcBef>
              <a:spcAft>
                <a:spcPts val="0"/>
              </a:spcAft>
              <a:buClr>
                <a:srgbClr val="31316D"/>
              </a:buClr>
              <a:buFont typeface="Roboto"/>
              <a:buNone/>
              <a:defRPr sz="2000" b="1" i="0" u="none" strike="noStrike" cap="none">
                <a:solidFill>
                  <a:srgbClr val="31316D"/>
                </a:solidFill>
                <a:latin typeface="Roboto"/>
                <a:ea typeface="Roboto"/>
                <a:cs typeface="Roboto"/>
                <a:sym typeface="Roboto"/>
              </a:defRPr>
            </a:lvl2pPr>
            <a:lvl3pPr marL="914400" marR="0" lvl="2" indent="0" algn="l" rtl="0">
              <a:spcBef>
                <a:spcPts val="360"/>
              </a:spcBef>
              <a:spcAft>
                <a:spcPts val="0"/>
              </a:spcAft>
              <a:buClr>
                <a:srgbClr val="31316D"/>
              </a:buClr>
              <a:buFont typeface="Merriweather Sans"/>
              <a:buNone/>
              <a:defRPr sz="1800" b="1" i="0" u="none" strike="noStrike" cap="none">
                <a:solidFill>
                  <a:srgbClr val="31316D"/>
                </a:solidFill>
                <a:latin typeface="Roboto"/>
                <a:ea typeface="Roboto"/>
                <a:cs typeface="Roboto"/>
                <a:sym typeface="Roboto"/>
              </a:defRPr>
            </a:lvl3pPr>
            <a:lvl4pPr marL="1371600" marR="0" lvl="3" indent="0" algn="l" rtl="0">
              <a:spcBef>
                <a:spcPts val="320"/>
              </a:spcBef>
              <a:spcAft>
                <a:spcPts val="0"/>
              </a:spcAft>
              <a:buClr>
                <a:srgbClr val="31A31A"/>
              </a:buClr>
              <a:buFont typeface="Arial"/>
              <a:buNone/>
              <a:defRPr sz="1600" b="1" i="0" u="none" strike="noStrike" cap="none">
                <a:solidFill>
                  <a:srgbClr val="31A31A"/>
                </a:solidFill>
                <a:latin typeface="Roboto"/>
                <a:ea typeface="Roboto"/>
                <a:cs typeface="Roboto"/>
                <a:sym typeface="Roboto"/>
              </a:defRPr>
            </a:lvl4pPr>
            <a:lvl5pPr marL="1828800" marR="0" lvl="4" indent="0" algn="l" rtl="0">
              <a:spcBef>
                <a:spcPts val="320"/>
              </a:spcBef>
              <a:spcAft>
                <a:spcPts val="0"/>
              </a:spcAft>
              <a:buClr>
                <a:srgbClr val="31A31A"/>
              </a:buClr>
              <a:buFont typeface="Arial"/>
              <a:buNone/>
              <a:defRPr sz="1600" b="1" i="0" u="none" strike="noStrike" cap="none">
                <a:solidFill>
                  <a:srgbClr val="31A31A"/>
                </a:solidFill>
                <a:latin typeface="Roboto"/>
                <a:ea typeface="Roboto"/>
                <a:cs typeface="Roboto"/>
                <a:sym typeface="Roboto"/>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84" name="Shape 84"/>
          <p:cNvSpPr txBox="1">
            <a:spLocks noGrp="1"/>
          </p:cNvSpPr>
          <p:nvPr>
            <p:ph type="body" idx="4"/>
          </p:nvPr>
        </p:nvSpPr>
        <p:spPr>
          <a:xfrm>
            <a:off x="4771060" y="2685516"/>
            <a:ext cx="4022375" cy="3440646"/>
          </a:xfrm>
          <a:prstGeom prst="rect">
            <a:avLst/>
          </a:prstGeom>
          <a:noFill/>
          <a:ln>
            <a:noFill/>
          </a:ln>
        </p:spPr>
        <p:txBody>
          <a:bodyPr lIns="91425" tIns="91425" rIns="91425" bIns="91425" anchor="t" anchorCtr="0"/>
          <a:lstStyle>
            <a:lvl1pPr marL="342900" marR="0" lvl="0" indent="-342900" algn="l" rtl="0">
              <a:spcBef>
                <a:spcPts val="1363"/>
              </a:spcBef>
              <a:spcAft>
                <a:spcPts val="0"/>
              </a:spcAft>
              <a:buNone/>
              <a:defRPr sz="1600" b="0" i="0" u="none" strike="noStrike" cap="none">
                <a:solidFill>
                  <a:srgbClr val="31316D"/>
                </a:solidFill>
                <a:latin typeface="Roboto"/>
                <a:ea typeface="Roboto"/>
                <a:cs typeface="Roboto"/>
                <a:sym typeface="Roboto"/>
              </a:defRPr>
            </a:lvl1pPr>
            <a:lvl2pPr marL="20638" marR="0" lvl="1" indent="75882" algn="l" rtl="0">
              <a:spcBef>
                <a:spcPts val="75"/>
              </a:spcBef>
              <a:spcAft>
                <a:spcPts val="0"/>
              </a:spcAft>
              <a:buClr>
                <a:srgbClr val="31316D"/>
              </a:buClr>
              <a:buSzPct val="95000"/>
              <a:buFont typeface="Roboto"/>
              <a:buChar char="•"/>
              <a:defRPr sz="1600" b="0" i="0" u="none" strike="noStrike" cap="none">
                <a:solidFill>
                  <a:srgbClr val="31316D"/>
                </a:solidFill>
                <a:latin typeface="Roboto"/>
                <a:ea typeface="Roboto"/>
                <a:cs typeface="Roboto"/>
                <a:sym typeface="Roboto"/>
              </a:defRPr>
            </a:lvl2pPr>
            <a:lvl3pPr marL="747713" marR="0" lvl="2" indent="-160591" algn="l" rtl="0">
              <a:spcBef>
                <a:spcPts val="280"/>
              </a:spcBef>
              <a:spcAft>
                <a:spcPts val="0"/>
              </a:spcAft>
              <a:buClr>
                <a:srgbClr val="31316D"/>
              </a:buClr>
              <a:buSzPct val="89000"/>
              <a:buFont typeface="Merriweather Sans"/>
              <a:buChar char="▶"/>
              <a:defRPr sz="1400" b="0" i="0" u="none" strike="noStrike" cap="none">
                <a:solidFill>
                  <a:srgbClr val="31316D"/>
                </a:solidFill>
                <a:latin typeface="Roboto"/>
                <a:ea typeface="Roboto"/>
                <a:cs typeface="Roboto"/>
                <a:sym typeface="Roboto"/>
              </a:defRPr>
            </a:lvl3pPr>
            <a:lvl4pPr marL="1096963" marR="0" lvl="3" indent="-144462" algn="l" rtl="0">
              <a:spcBef>
                <a:spcPts val="280"/>
              </a:spcBef>
              <a:spcAft>
                <a:spcPts val="0"/>
              </a:spcAft>
              <a:buClr>
                <a:srgbClr val="31A31A"/>
              </a:buClr>
              <a:buSzPct val="100000"/>
              <a:buFont typeface="Arial"/>
              <a:buChar char="–"/>
              <a:defRPr sz="1400" b="0" i="0" u="none" strike="noStrike" cap="none">
                <a:solidFill>
                  <a:srgbClr val="31A31A"/>
                </a:solidFill>
                <a:latin typeface="Roboto"/>
                <a:ea typeface="Roboto"/>
                <a:cs typeface="Roboto"/>
                <a:sym typeface="Roboto"/>
              </a:defRPr>
            </a:lvl4pPr>
            <a:lvl5pPr marL="1627188" marR="0" lvl="4" indent="-141288" algn="l" rtl="0">
              <a:spcBef>
                <a:spcPts val="280"/>
              </a:spcBef>
              <a:spcAft>
                <a:spcPts val="0"/>
              </a:spcAft>
              <a:buClr>
                <a:srgbClr val="31A31A"/>
              </a:buClr>
              <a:buSzPct val="100000"/>
              <a:buFont typeface="Arial"/>
              <a:buChar char="»"/>
              <a:defRPr sz="1400" b="0" i="0" u="none" strike="noStrike" cap="none">
                <a:solidFill>
                  <a:srgbClr val="31A31A"/>
                </a:solidFill>
                <a:latin typeface="Roboto"/>
                <a:ea typeface="Roboto"/>
                <a:cs typeface="Roboto"/>
                <a:sym typeface="Roboto"/>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85" name="Shape 85"/>
          <p:cNvSpPr txBox="1">
            <a:spLocks noGrp="1"/>
          </p:cNvSpPr>
          <p:nvPr>
            <p:ph type="dt" idx="10"/>
          </p:nvPr>
        </p:nvSpPr>
        <p:spPr>
          <a:xfrm>
            <a:off x="563562"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86" name="Shape 86"/>
          <p:cNvSpPr txBox="1">
            <a:spLocks noGrp="1"/>
          </p:cNvSpPr>
          <p:nvPr>
            <p:ph type="ftr" idx="11"/>
          </p:nvPr>
        </p:nvSpPr>
        <p:spPr>
          <a:xfrm>
            <a:off x="3230561" y="6356350"/>
            <a:ext cx="2895600"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87" name="Shape 87"/>
          <p:cNvSpPr txBox="1">
            <a:spLocks noGrp="1"/>
          </p:cNvSpPr>
          <p:nvPr>
            <p:ph type="sldNum" idx="12"/>
          </p:nvPr>
        </p:nvSpPr>
        <p:spPr>
          <a:xfrm>
            <a:off x="6659561"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31316D"/>
              </a:buClr>
              <a:buSzPct val="25000"/>
              <a:buFont typeface="Roboto"/>
              <a:buNone/>
            </a:pPr>
            <a:fld id="{00000000-1234-1234-1234-123412341234}" type="slidenum">
              <a:rPr lang="en-US" sz="900" b="0" i="0" u="none">
                <a:solidFill>
                  <a:srgbClr val="31316D"/>
                </a:solidFill>
                <a:latin typeface="Roboto"/>
                <a:ea typeface="Roboto"/>
                <a:cs typeface="Roboto"/>
                <a:sym typeface="Roboto"/>
              </a:rPr>
              <a:pPr marL="0" marR="0" lvl="0" indent="0" algn="r" rtl="0">
                <a:lnSpc>
                  <a:spcPct val="100000"/>
                </a:lnSpc>
                <a:spcBef>
                  <a:spcPts val="0"/>
                </a:spcBef>
                <a:spcAft>
                  <a:spcPts val="0"/>
                </a:spcAft>
                <a:buClr>
                  <a:srgbClr val="31316D"/>
                </a:buClr>
                <a:buSzPct val="25000"/>
                <a:buFont typeface="Roboto"/>
                <a:buNone/>
              </a:pPr>
              <a:t>‹#›</a:t>
            </a:fld>
            <a:endParaRPr lang="en-US" sz="900" b="0" i="0" u="none">
              <a:solidFill>
                <a:srgbClr val="31316D"/>
              </a:solidFill>
              <a:latin typeface="Roboto"/>
              <a:ea typeface="Roboto"/>
              <a:cs typeface="Roboto"/>
              <a:sym typeface="Roboto"/>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Vahepealkiri">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563833" y="4397207"/>
            <a:ext cx="8229600" cy="1342234"/>
          </a:xfrm>
          <a:prstGeom prst="rect">
            <a:avLst/>
          </a:prstGeom>
          <a:noFill/>
          <a:ln>
            <a:noFill/>
          </a:ln>
        </p:spPr>
        <p:txBody>
          <a:bodyPr lIns="91425" tIns="91425" rIns="91425" bIns="91425" anchor="t" anchorCtr="0"/>
          <a:lstStyle>
            <a:lvl1pPr marL="0" marR="0" lvl="0" indent="0" algn="l" rtl="0">
              <a:spcBef>
                <a:spcPts val="0"/>
              </a:spcBef>
              <a:spcAft>
                <a:spcPts val="0"/>
              </a:spcAft>
              <a:buNone/>
              <a:defRPr sz="3200" b="0" i="0" u="none" strike="noStrike" cap="none">
                <a:solidFill>
                  <a:srgbClr val="31316D"/>
                </a:solidFill>
                <a:latin typeface="Roboto"/>
                <a:ea typeface="Roboto"/>
                <a:cs typeface="Roboto"/>
                <a:sym typeface="Roboto"/>
              </a:defRPr>
            </a:lvl1pPr>
            <a:lvl2pPr marL="0" marR="0" lvl="1" indent="0" algn="l" rtl="0">
              <a:spcBef>
                <a:spcPts val="0"/>
              </a:spcBef>
              <a:spcAft>
                <a:spcPts val="0"/>
              </a:spcAft>
              <a:buNone/>
              <a:defRPr sz="3200" b="0" i="0" u="none" strike="noStrike" cap="none">
                <a:solidFill>
                  <a:srgbClr val="31316D"/>
                </a:solidFill>
                <a:latin typeface="Roboto"/>
                <a:ea typeface="Roboto"/>
                <a:cs typeface="Roboto"/>
                <a:sym typeface="Roboto"/>
              </a:defRPr>
            </a:lvl2pPr>
            <a:lvl3pPr marL="0" marR="0" lvl="2" indent="0" algn="l" rtl="0">
              <a:spcBef>
                <a:spcPts val="0"/>
              </a:spcBef>
              <a:spcAft>
                <a:spcPts val="0"/>
              </a:spcAft>
              <a:buNone/>
              <a:defRPr sz="3200" b="0" i="0" u="none" strike="noStrike" cap="none">
                <a:solidFill>
                  <a:srgbClr val="31316D"/>
                </a:solidFill>
                <a:latin typeface="Roboto"/>
                <a:ea typeface="Roboto"/>
                <a:cs typeface="Roboto"/>
                <a:sym typeface="Roboto"/>
              </a:defRPr>
            </a:lvl3pPr>
            <a:lvl4pPr marL="0" marR="0" lvl="3" indent="0" algn="l" rtl="0">
              <a:spcBef>
                <a:spcPts val="0"/>
              </a:spcBef>
              <a:spcAft>
                <a:spcPts val="0"/>
              </a:spcAft>
              <a:buNone/>
              <a:defRPr sz="3200" b="0" i="0" u="none" strike="noStrike" cap="none">
                <a:solidFill>
                  <a:srgbClr val="31316D"/>
                </a:solidFill>
                <a:latin typeface="Roboto"/>
                <a:ea typeface="Roboto"/>
                <a:cs typeface="Roboto"/>
                <a:sym typeface="Roboto"/>
              </a:defRPr>
            </a:lvl4pPr>
            <a:lvl5pPr marL="0" marR="0" lvl="4" indent="0" algn="l" rtl="0">
              <a:spcBef>
                <a:spcPts val="0"/>
              </a:spcBef>
              <a:spcAft>
                <a:spcPts val="0"/>
              </a:spcAft>
              <a:buNone/>
              <a:defRPr sz="3200" b="0" i="0" u="none" strike="noStrike" cap="none">
                <a:solidFill>
                  <a:srgbClr val="31316D"/>
                </a:solidFill>
                <a:latin typeface="Roboto"/>
                <a:ea typeface="Roboto"/>
                <a:cs typeface="Roboto"/>
                <a:sym typeface="Roboto"/>
              </a:defRPr>
            </a:lvl5pPr>
            <a:lvl6pPr marL="457200" marR="0" lvl="5" indent="0" algn="l" rtl="0">
              <a:spcBef>
                <a:spcPts val="0"/>
              </a:spcBef>
              <a:spcAft>
                <a:spcPts val="0"/>
              </a:spcAft>
              <a:buNone/>
              <a:defRPr sz="4400" b="0" i="0" u="none" strike="noStrike" cap="none">
                <a:solidFill>
                  <a:schemeClr val="dk1"/>
                </a:solidFill>
                <a:latin typeface="Arial"/>
                <a:ea typeface="Arial"/>
                <a:cs typeface="Arial"/>
                <a:sym typeface="Arial"/>
              </a:defRPr>
            </a:lvl6pPr>
            <a:lvl7pPr marL="914400" marR="0" lvl="6" indent="0" algn="l" rtl="0">
              <a:spcBef>
                <a:spcPts val="0"/>
              </a:spcBef>
              <a:spcAft>
                <a:spcPts val="0"/>
              </a:spcAft>
              <a:buNone/>
              <a:defRPr sz="4400" b="0" i="0" u="none" strike="noStrike" cap="none">
                <a:solidFill>
                  <a:schemeClr val="dk1"/>
                </a:solidFill>
                <a:latin typeface="Arial"/>
                <a:ea typeface="Arial"/>
                <a:cs typeface="Arial"/>
                <a:sym typeface="Arial"/>
              </a:defRPr>
            </a:lvl7pPr>
            <a:lvl8pPr marL="1371600" marR="0" lvl="7" indent="0" algn="l" rtl="0">
              <a:spcBef>
                <a:spcPts val="0"/>
              </a:spcBef>
              <a:spcAft>
                <a:spcPts val="0"/>
              </a:spcAft>
              <a:buNone/>
              <a:defRPr sz="4400" b="0" i="0" u="none" strike="noStrike" cap="none">
                <a:solidFill>
                  <a:schemeClr val="dk1"/>
                </a:solidFill>
                <a:latin typeface="Arial"/>
                <a:ea typeface="Arial"/>
                <a:cs typeface="Arial"/>
                <a:sym typeface="Arial"/>
              </a:defRPr>
            </a:lvl8pPr>
            <a:lvl9pPr marL="1828800" marR="0" lvl="8" indent="0" algn="l" rtl="0">
              <a:spcBef>
                <a:spcPts val="0"/>
              </a:spcBef>
              <a:spcAft>
                <a:spcPts val="0"/>
              </a:spcAft>
              <a:buNone/>
              <a:defRPr sz="4400" b="0" i="0" u="none" strike="noStrike" cap="none">
                <a:solidFill>
                  <a:schemeClr val="dk1"/>
                </a:solidFill>
                <a:latin typeface="Arial"/>
                <a:ea typeface="Arial"/>
                <a:cs typeface="Arial"/>
                <a:sym typeface="Arial"/>
              </a:defRPr>
            </a:lvl9pPr>
          </a:lstStyle>
          <a:p>
            <a:endParaRPr/>
          </a:p>
        </p:txBody>
      </p:sp>
      <p:sp>
        <p:nvSpPr>
          <p:cNvPr id="90" name="Shape 90"/>
          <p:cNvSpPr txBox="1">
            <a:spLocks noGrp="1"/>
          </p:cNvSpPr>
          <p:nvPr>
            <p:ph type="dt" idx="10"/>
          </p:nvPr>
        </p:nvSpPr>
        <p:spPr>
          <a:xfrm>
            <a:off x="563562"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91" name="Shape 91"/>
          <p:cNvSpPr txBox="1">
            <a:spLocks noGrp="1"/>
          </p:cNvSpPr>
          <p:nvPr>
            <p:ph type="ftr" idx="11"/>
          </p:nvPr>
        </p:nvSpPr>
        <p:spPr>
          <a:xfrm>
            <a:off x="3230561" y="6356350"/>
            <a:ext cx="2895600"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92" name="Shape 92"/>
          <p:cNvSpPr txBox="1">
            <a:spLocks noGrp="1"/>
          </p:cNvSpPr>
          <p:nvPr>
            <p:ph type="sldNum" idx="12"/>
          </p:nvPr>
        </p:nvSpPr>
        <p:spPr>
          <a:xfrm>
            <a:off x="6659561"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31316D"/>
              </a:buClr>
              <a:buSzPct val="25000"/>
              <a:buFont typeface="Roboto"/>
              <a:buNone/>
            </a:pPr>
            <a:fld id="{00000000-1234-1234-1234-123412341234}" type="slidenum">
              <a:rPr lang="en-US" sz="900" b="0" i="0" u="none">
                <a:solidFill>
                  <a:srgbClr val="31316D"/>
                </a:solidFill>
                <a:latin typeface="Roboto"/>
                <a:ea typeface="Roboto"/>
                <a:cs typeface="Roboto"/>
                <a:sym typeface="Roboto"/>
              </a:rPr>
              <a:pPr marL="0" marR="0" lvl="0" indent="0" algn="r" rtl="0">
                <a:lnSpc>
                  <a:spcPct val="100000"/>
                </a:lnSpc>
                <a:spcBef>
                  <a:spcPts val="0"/>
                </a:spcBef>
                <a:spcAft>
                  <a:spcPts val="0"/>
                </a:spcAft>
                <a:buClr>
                  <a:srgbClr val="31316D"/>
                </a:buClr>
                <a:buSzPct val="25000"/>
                <a:buFont typeface="Roboto"/>
                <a:buNone/>
              </a:pPr>
              <a:t>‹#›</a:t>
            </a:fld>
            <a:endParaRPr lang="en-US" sz="900" b="0" i="0" u="none">
              <a:solidFill>
                <a:srgbClr val="31316D"/>
              </a:solidFill>
              <a:latin typeface="Roboto"/>
              <a:ea typeface="Roboto"/>
              <a:cs typeface="Roboto"/>
              <a:sym typeface="Roboto"/>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10.xml"/><Relationship Id="rId1" Type="http://schemas.openxmlformats.org/officeDocument/2006/relationships/slideLayout" Target="../slideLayouts/slideLayout20.xml"/><Relationship Id="rId4" Type="http://schemas.openxmlformats.org/officeDocument/2006/relationships/image" Target="../media/image4.png"/></Relationships>
</file>

<file path=ppt/slideMasters/_rels/slideMaster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1.xml"/><Relationship Id="rId1" Type="http://schemas.openxmlformats.org/officeDocument/2006/relationships/slideLayout" Target="../slideLayouts/slideLayout21.xml"/><Relationship Id="rId4" Type="http://schemas.openxmlformats.org/officeDocument/2006/relationships/image" Target="../media/image2.png"/></Relationships>
</file>

<file path=ppt/slideMasters/_rels/slideMaster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12.xml"/><Relationship Id="rId1" Type="http://schemas.openxmlformats.org/officeDocument/2006/relationships/slideLayout" Target="../slideLayouts/slideLayout22.xml"/><Relationship Id="rId4" Type="http://schemas.openxmlformats.org/officeDocument/2006/relationships/image" Target="../media/image4.png"/></Relationships>
</file>

<file path=ppt/slideMasters/_rels/slideMaster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3.xml"/><Relationship Id="rId1" Type="http://schemas.openxmlformats.org/officeDocument/2006/relationships/slideLayout" Target="../slideLayouts/slideLayout23.xml"/><Relationship Id="rId4" Type="http://schemas.openxmlformats.org/officeDocument/2006/relationships/image" Target="../media/image2.png"/></Relationships>
</file>

<file path=ppt/slideMasters/_rels/slideMaster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theme" Target="../theme/theme14.xml"/></Relationships>
</file>

<file path=ppt/slideMasters/_rels/slideMaster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5.xml"/><Relationship Id="rId1" Type="http://schemas.openxmlformats.org/officeDocument/2006/relationships/slideLayout" Target="../slideLayouts/slideLayout24.xml"/><Relationship Id="rId4" Type="http://schemas.openxmlformats.org/officeDocument/2006/relationships/image" Target="../media/image2.png"/></Relationships>
</file>

<file path=ppt/slideMasters/_rels/slideMaster16.xml.rels><?xml version="1.0" encoding="UTF-8" standalone="yes"?>
<Relationships xmlns="http://schemas.openxmlformats.org/package/2006/relationships"><Relationship Id="rId2" Type="http://schemas.openxmlformats.org/officeDocument/2006/relationships/theme" Target="../theme/theme16.xml"/><Relationship Id="rId1" Type="http://schemas.openxmlformats.org/officeDocument/2006/relationships/slideLayout" Target="../slideLayouts/slideLayout25.xml"/></Relationships>
</file>

<file path=ppt/slideMasters/_rels/slideMaster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17.xml"/><Relationship Id="rId1" Type="http://schemas.openxmlformats.org/officeDocument/2006/relationships/slideLayout" Target="../slideLayouts/slideLayout26.xml"/><Relationship Id="rId4" Type="http://schemas.openxmlformats.org/officeDocument/2006/relationships/image" Target="../media/image4.png"/></Relationships>
</file>

<file path=ppt/slideMasters/_rels/slideMaster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18.xml"/><Relationship Id="rId1" Type="http://schemas.openxmlformats.org/officeDocument/2006/relationships/slideLayout" Target="../slideLayouts/slideLayout27.xml"/><Relationship Id="rId4" Type="http://schemas.openxmlformats.org/officeDocument/2006/relationships/image" Target="../media/image4.png"/></Relationships>
</file>

<file path=ppt/slideMasters/_rels/slideMaster19.xml.rels><?xml version="1.0" encoding="UTF-8" standalone="yes"?>
<Relationships xmlns="http://schemas.openxmlformats.org/package/2006/relationships"><Relationship Id="rId2" Type="http://schemas.openxmlformats.org/officeDocument/2006/relationships/theme" Target="../theme/theme19.xml"/><Relationship Id="rId1" Type="http://schemas.openxmlformats.org/officeDocument/2006/relationships/slideLayout" Target="../slideLayouts/slideLayout28.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4.png"/></Relationships>
</file>

<file path=ppt/slideMasters/_rels/slideMaster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0.xml"/><Relationship Id="rId1" Type="http://schemas.openxmlformats.org/officeDocument/2006/relationships/slideLayout" Target="../slideLayouts/slideLayout29.xml"/><Relationship Id="rId4" Type="http://schemas.openxmlformats.org/officeDocument/2006/relationships/image" Target="../media/image2.png"/></Relationships>
</file>

<file path=ppt/slideMasters/_rels/slideMaster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1.xml"/><Relationship Id="rId1" Type="http://schemas.openxmlformats.org/officeDocument/2006/relationships/slideLayout" Target="../slideLayouts/slideLayout30.xml"/><Relationship Id="rId4" Type="http://schemas.openxmlformats.org/officeDocument/2006/relationships/image" Target="../media/image2.png"/></Relationships>
</file>

<file path=ppt/slideMasters/_rels/slideMaster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2.xml"/><Relationship Id="rId1" Type="http://schemas.openxmlformats.org/officeDocument/2006/relationships/slideLayout" Target="../slideLayouts/slideLayout31.xml"/><Relationship Id="rId4" Type="http://schemas.openxmlformats.org/officeDocument/2006/relationships/image" Target="../media/image2.png"/></Relationships>
</file>

<file path=ppt/slideMasters/_rels/slideMaster23.xml.rels><?xml version="1.0" encoding="UTF-8" standalone="yes"?>
<Relationships xmlns="http://schemas.openxmlformats.org/package/2006/relationships"><Relationship Id="rId2" Type="http://schemas.openxmlformats.org/officeDocument/2006/relationships/theme" Target="../theme/theme23.xml"/><Relationship Id="rId1" Type="http://schemas.openxmlformats.org/officeDocument/2006/relationships/slideLayout" Target="../slideLayouts/slideLayout32.xml"/></Relationships>
</file>

<file path=ppt/slideMasters/_rels/slideMaster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4.xml"/><Relationship Id="rId1" Type="http://schemas.openxmlformats.org/officeDocument/2006/relationships/slideLayout" Target="../slideLayouts/slideLayout33.xml"/><Relationship Id="rId4" Type="http://schemas.openxmlformats.org/officeDocument/2006/relationships/image" Target="../media/image4.png"/></Relationships>
</file>

<file path=ppt/slideMasters/_rels/slideMaster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5.xml"/><Relationship Id="rId1" Type="http://schemas.openxmlformats.org/officeDocument/2006/relationships/slideLayout" Target="../slideLayouts/slideLayout34.xml"/><Relationship Id="rId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3.xml"/><Relationship Id="rId1" Type="http://schemas.openxmlformats.org/officeDocument/2006/relationships/slideLayout" Target="../slideLayouts/slideLayout3.xml"/><Relationship Id="rId4" Type="http://schemas.openxmlformats.org/officeDocument/2006/relationships/image" Target="../media/image4.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4.xml"/><Relationship Id="rId1" Type="http://schemas.openxmlformats.org/officeDocument/2006/relationships/slideLayout" Target="../slideLayouts/slideLayout4.xml"/><Relationship Id="rId4" Type="http://schemas.openxmlformats.org/officeDocument/2006/relationships/image" Target="../media/image4.png"/></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7.xml"/><Relationship Id="rId7" Type="http://schemas.openxmlformats.org/officeDocument/2006/relationships/theme" Target="../theme/theme5.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5" Type="http://schemas.openxmlformats.org/officeDocument/2006/relationships/slideLayout" Target="../slideLayouts/slideLayout9.xml"/><Relationship Id="rId4" Type="http://schemas.openxmlformats.org/officeDocument/2006/relationships/slideLayout" Target="../slideLayouts/slideLayout8.xml"/><Relationship Id="rId9" Type="http://schemas.openxmlformats.org/officeDocument/2006/relationships/image" Target="../media/image4.png"/></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13.xml"/><Relationship Id="rId7" Type="http://schemas.openxmlformats.org/officeDocument/2006/relationships/theme" Target="../theme/theme6.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 Id="rId9" Type="http://schemas.openxmlformats.org/officeDocument/2006/relationships/image" Target="../media/image4.png"/></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7.xml"/><Relationship Id="rId1" Type="http://schemas.openxmlformats.org/officeDocument/2006/relationships/slideLayout" Target="../slideLayouts/slideLayout17.xml"/><Relationship Id="rId4" Type="http://schemas.openxmlformats.org/officeDocument/2006/relationships/image" Target="../media/image2.png"/></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8.xml"/><Relationship Id="rId1" Type="http://schemas.openxmlformats.org/officeDocument/2006/relationships/slideLayout" Target="../slideLayouts/slideLayout18.xml"/><Relationship Id="rId4" Type="http://schemas.openxmlformats.org/officeDocument/2006/relationships/image" Target="../media/image4.png"/></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9.xml"/><Relationship Id="rId1" Type="http://schemas.openxmlformats.org/officeDocument/2006/relationships/slideLayout" Target="../slideLayouts/slideLayout19.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Shape 10"/>
          <p:cNvPicPr preferRelativeResize="0"/>
          <p:nvPr/>
        </p:nvPicPr>
        <p:blipFill rotWithShape="1">
          <a:blip r:embed="rId3">
            <a:alphaModFix/>
          </a:blip>
          <a:srcRect/>
          <a:stretch/>
        </p:blipFill>
        <p:spPr>
          <a:xfrm>
            <a:off x="0" y="0"/>
            <a:ext cx="3959225" cy="1979612"/>
          </a:xfrm>
          <a:prstGeom prst="rect">
            <a:avLst/>
          </a:prstGeom>
          <a:noFill/>
          <a:ln>
            <a:noFill/>
          </a:ln>
        </p:spPr>
      </p:pic>
      <p:pic>
        <p:nvPicPr>
          <p:cNvPr id="11" name="Shape 11"/>
          <p:cNvPicPr preferRelativeResize="0"/>
          <p:nvPr/>
        </p:nvPicPr>
        <p:blipFill rotWithShape="1">
          <a:blip r:embed="rId4">
            <a:alphaModFix/>
          </a:blip>
          <a:srcRect/>
          <a:stretch/>
        </p:blipFill>
        <p:spPr>
          <a:xfrm>
            <a:off x="0" y="6289675"/>
            <a:ext cx="9180511" cy="57785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563562" y="274637"/>
            <a:ext cx="6202362" cy="11430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3200" b="0" i="0" u="none" strike="noStrike" cap="none">
                <a:solidFill>
                  <a:srgbClr val="31316D"/>
                </a:solidFill>
                <a:latin typeface="Roboto"/>
                <a:ea typeface="Roboto"/>
                <a:cs typeface="Roboto"/>
                <a:sym typeface="Roboto"/>
              </a:defRPr>
            </a:lvl1pPr>
            <a:lvl2pPr marL="0" marR="0" lvl="1" indent="0" algn="l" rtl="0">
              <a:spcBef>
                <a:spcPts val="0"/>
              </a:spcBef>
              <a:spcAft>
                <a:spcPts val="0"/>
              </a:spcAft>
              <a:buNone/>
              <a:defRPr sz="3200" b="0" i="0" u="none" strike="noStrike" cap="none">
                <a:solidFill>
                  <a:srgbClr val="31316D"/>
                </a:solidFill>
                <a:latin typeface="Roboto"/>
                <a:ea typeface="Roboto"/>
                <a:cs typeface="Roboto"/>
                <a:sym typeface="Roboto"/>
              </a:defRPr>
            </a:lvl2pPr>
            <a:lvl3pPr marL="0" marR="0" lvl="2" indent="0" algn="l" rtl="0">
              <a:spcBef>
                <a:spcPts val="0"/>
              </a:spcBef>
              <a:spcAft>
                <a:spcPts val="0"/>
              </a:spcAft>
              <a:buNone/>
              <a:defRPr sz="3200" b="0" i="0" u="none" strike="noStrike" cap="none">
                <a:solidFill>
                  <a:srgbClr val="31316D"/>
                </a:solidFill>
                <a:latin typeface="Roboto"/>
                <a:ea typeface="Roboto"/>
                <a:cs typeface="Roboto"/>
                <a:sym typeface="Roboto"/>
              </a:defRPr>
            </a:lvl3pPr>
            <a:lvl4pPr marL="0" marR="0" lvl="3" indent="0" algn="l" rtl="0">
              <a:spcBef>
                <a:spcPts val="0"/>
              </a:spcBef>
              <a:spcAft>
                <a:spcPts val="0"/>
              </a:spcAft>
              <a:buNone/>
              <a:defRPr sz="3200" b="0" i="0" u="none" strike="noStrike" cap="none">
                <a:solidFill>
                  <a:srgbClr val="31316D"/>
                </a:solidFill>
                <a:latin typeface="Roboto"/>
                <a:ea typeface="Roboto"/>
                <a:cs typeface="Roboto"/>
                <a:sym typeface="Roboto"/>
              </a:defRPr>
            </a:lvl4pPr>
            <a:lvl5pPr marL="0" marR="0" lvl="4" indent="0" algn="l" rtl="0">
              <a:spcBef>
                <a:spcPts val="0"/>
              </a:spcBef>
              <a:spcAft>
                <a:spcPts val="0"/>
              </a:spcAft>
              <a:buNone/>
              <a:defRPr sz="3200" b="0" i="0" u="none" strike="noStrike" cap="none">
                <a:solidFill>
                  <a:srgbClr val="31316D"/>
                </a:solidFill>
                <a:latin typeface="Roboto"/>
                <a:ea typeface="Roboto"/>
                <a:cs typeface="Roboto"/>
                <a:sym typeface="Roboto"/>
              </a:defRPr>
            </a:lvl5pPr>
            <a:lvl6pPr marL="457200" marR="0" lvl="5" indent="0" algn="l" rtl="0">
              <a:spcBef>
                <a:spcPts val="0"/>
              </a:spcBef>
              <a:spcAft>
                <a:spcPts val="0"/>
              </a:spcAft>
              <a:buNone/>
              <a:defRPr sz="4400" b="0" i="0" u="none" strike="noStrike" cap="none">
                <a:solidFill>
                  <a:schemeClr val="dk1"/>
                </a:solidFill>
                <a:latin typeface="Arial"/>
                <a:ea typeface="Arial"/>
                <a:cs typeface="Arial"/>
                <a:sym typeface="Arial"/>
              </a:defRPr>
            </a:lvl6pPr>
            <a:lvl7pPr marL="914400" marR="0" lvl="6" indent="0" algn="l" rtl="0">
              <a:spcBef>
                <a:spcPts val="0"/>
              </a:spcBef>
              <a:spcAft>
                <a:spcPts val="0"/>
              </a:spcAft>
              <a:buNone/>
              <a:defRPr sz="4400" b="0" i="0" u="none" strike="noStrike" cap="none">
                <a:solidFill>
                  <a:schemeClr val="dk1"/>
                </a:solidFill>
                <a:latin typeface="Arial"/>
                <a:ea typeface="Arial"/>
                <a:cs typeface="Arial"/>
                <a:sym typeface="Arial"/>
              </a:defRPr>
            </a:lvl7pPr>
            <a:lvl8pPr marL="1371600" marR="0" lvl="7" indent="0" algn="l" rtl="0">
              <a:spcBef>
                <a:spcPts val="0"/>
              </a:spcBef>
              <a:spcAft>
                <a:spcPts val="0"/>
              </a:spcAft>
              <a:buNone/>
              <a:defRPr sz="4400" b="0" i="0" u="none" strike="noStrike" cap="none">
                <a:solidFill>
                  <a:schemeClr val="dk1"/>
                </a:solidFill>
                <a:latin typeface="Arial"/>
                <a:ea typeface="Arial"/>
                <a:cs typeface="Arial"/>
                <a:sym typeface="Arial"/>
              </a:defRPr>
            </a:lvl8pPr>
            <a:lvl9pPr marL="1828800" marR="0" lvl="8" indent="0" algn="l" rtl="0">
              <a:spcBef>
                <a:spcPts val="0"/>
              </a:spcBef>
              <a:spcAft>
                <a:spcPts val="0"/>
              </a:spcAft>
              <a:buNone/>
              <a:defRPr sz="4400" b="0" i="0" u="none" strike="noStrike" cap="none">
                <a:solidFill>
                  <a:schemeClr val="dk1"/>
                </a:solidFill>
                <a:latin typeface="Arial"/>
                <a:ea typeface="Arial"/>
                <a:cs typeface="Arial"/>
                <a:sym typeface="Arial"/>
              </a:defRPr>
            </a:lvl9pPr>
          </a:lstStyle>
          <a:p>
            <a:endParaRPr/>
          </a:p>
        </p:txBody>
      </p:sp>
      <p:sp>
        <p:nvSpPr>
          <p:cNvPr id="171" name="Shape 171"/>
          <p:cNvSpPr txBox="1">
            <a:spLocks noGrp="1"/>
          </p:cNvSpPr>
          <p:nvPr>
            <p:ph type="body" idx="1"/>
          </p:nvPr>
        </p:nvSpPr>
        <p:spPr>
          <a:xfrm>
            <a:off x="563562" y="1600200"/>
            <a:ext cx="8229600" cy="4525961"/>
          </a:xfrm>
          <a:prstGeom prst="rect">
            <a:avLst/>
          </a:prstGeom>
          <a:noFill/>
          <a:ln>
            <a:noFill/>
          </a:ln>
        </p:spPr>
        <p:txBody>
          <a:bodyPr lIns="91425" tIns="91425" rIns="91425" bIns="91425" anchor="t" anchorCtr="0"/>
          <a:lstStyle>
            <a:lvl1pPr marL="342900" marR="0" lvl="0" indent="-342900" algn="l" rtl="0">
              <a:spcBef>
                <a:spcPts val="1363"/>
              </a:spcBef>
              <a:spcAft>
                <a:spcPts val="0"/>
              </a:spcAft>
              <a:buNone/>
              <a:defRPr sz="1800" b="0" i="0" u="none" strike="noStrike" cap="none">
                <a:solidFill>
                  <a:srgbClr val="31316D"/>
                </a:solidFill>
                <a:latin typeface="Roboto"/>
                <a:ea typeface="Roboto"/>
                <a:cs typeface="Roboto"/>
                <a:sym typeface="Roboto"/>
              </a:defRPr>
            </a:lvl1pPr>
            <a:lvl2pPr marL="20638" marR="0" lvl="1" indent="87947" algn="l" rtl="0">
              <a:spcBef>
                <a:spcPts val="75"/>
              </a:spcBef>
              <a:spcAft>
                <a:spcPts val="0"/>
              </a:spcAft>
              <a:buClr>
                <a:srgbClr val="31316D"/>
              </a:buClr>
              <a:buSzPct val="95000"/>
              <a:buFont typeface="Roboto"/>
              <a:buChar char="•"/>
              <a:defRPr sz="1800" b="0" i="0" u="none" strike="noStrike" cap="none">
                <a:solidFill>
                  <a:srgbClr val="31316D"/>
                </a:solidFill>
                <a:latin typeface="Roboto"/>
                <a:ea typeface="Roboto"/>
                <a:cs typeface="Roboto"/>
                <a:sym typeface="Roboto"/>
              </a:defRPr>
            </a:lvl2pPr>
            <a:lvl3pPr marL="747713" marR="0" lvl="2" indent="-160591" algn="l" rtl="0">
              <a:spcBef>
                <a:spcPts val="280"/>
              </a:spcBef>
              <a:spcAft>
                <a:spcPts val="0"/>
              </a:spcAft>
              <a:buClr>
                <a:srgbClr val="31316D"/>
              </a:buClr>
              <a:buSzPct val="89000"/>
              <a:buFont typeface="Merriweather Sans"/>
              <a:buChar char="▶"/>
              <a:defRPr sz="1400" b="0" i="0" u="none" strike="noStrike" cap="none">
                <a:solidFill>
                  <a:srgbClr val="31316D"/>
                </a:solidFill>
                <a:latin typeface="Roboto"/>
                <a:ea typeface="Roboto"/>
                <a:cs typeface="Roboto"/>
                <a:sym typeface="Roboto"/>
              </a:defRPr>
            </a:lvl3pPr>
            <a:lvl4pPr marL="1096963" marR="0" lvl="3" indent="-144462" algn="l" rtl="0">
              <a:spcBef>
                <a:spcPts val="280"/>
              </a:spcBef>
              <a:spcAft>
                <a:spcPts val="0"/>
              </a:spcAft>
              <a:buClr>
                <a:srgbClr val="31A31A"/>
              </a:buClr>
              <a:buSzPct val="100000"/>
              <a:buFont typeface="Arial"/>
              <a:buChar char="–"/>
              <a:defRPr sz="1400" b="0" i="0" u="none" strike="noStrike" cap="none">
                <a:solidFill>
                  <a:srgbClr val="31A31A"/>
                </a:solidFill>
                <a:latin typeface="Roboto"/>
                <a:ea typeface="Roboto"/>
                <a:cs typeface="Roboto"/>
                <a:sym typeface="Roboto"/>
              </a:defRPr>
            </a:lvl4pPr>
            <a:lvl5pPr marL="1627188" marR="0" lvl="4" indent="-141288" algn="l" rtl="0">
              <a:spcBef>
                <a:spcPts val="280"/>
              </a:spcBef>
              <a:spcAft>
                <a:spcPts val="0"/>
              </a:spcAft>
              <a:buClr>
                <a:srgbClr val="31A31A"/>
              </a:buClr>
              <a:buSzPct val="100000"/>
              <a:buFont typeface="Arial"/>
              <a:buChar char="»"/>
              <a:defRPr sz="1400" b="0" i="0" u="none" strike="noStrike" cap="none">
                <a:solidFill>
                  <a:srgbClr val="31A31A"/>
                </a:solidFill>
                <a:latin typeface="Roboto"/>
                <a:ea typeface="Roboto"/>
                <a:cs typeface="Roboto"/>
                <a:sym typeface="Roboto"/>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72" name="Shape 172"/>
          <p:cNvSpPr txBox="1">
            <a:spLocks noGrp="1"/>
          </p:cNvSpPr>
          <p:nvPr>
            <p:ph type="dt" idx="10"/>
          </p:nvPr>
        </p:nvSpPr>
        <p:spPr>
          <a:xfrm>
            <a:off x="563562"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173" name="Shape 173"/>
          <p:cNvSpPr txBox="1">
            <a:spLocks noGrp="1"/>
          </p:cNvSpPr>
          <p:nvPr>
            <p:ph type="ftr" idx="11"/>
          </p:nvPr>
        </p:nvSpPr>
        <p:spPr>
          <a:xfrm>
            <a:off x="3230561" y="6356350"/>
            <a:ext cx="2895600"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174" name="Shape 174"/>
          <p:cNvSpPr txBox="1">
            <a:spLocks noGrp="1"/>
          </p:cNvSpPr>
          <p:nvPr>
            <p:ph type="sldNum" idx="12"/>
          </p:nvPr>
        </p:nvSpPr>
        <p:spPr>
          <a:xfrm>
            <a:off x="6659561"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31316D"/>
              </a:buClr>
              <a:buSzPct val="25000"/>
              <a:buFont typeface="Roboto"/>
              <a:buNone/>
            </a:pPr>
            <a:fld id="{00000000-1234-1234-1234-123412341234}" type="slidenum">
              <a:rPr lang="en-US" sz="900" b="0" i="0" u="none">
                <a:solidFill>
                  <a:srgbClr val="31316D"/>
                </a:solidFill>
                <a:latin typeface="Roboto"/>
                <a:ea typeface="Roboto"/>
                <a:cs typeface="Roboto"/>
                <a:sym typeface="Roboto"/>
              </a:rPr>
              <a:pPr marL="0" marR="0" lvl="0" indent="0" algn="r" rtl="0">
                <a:lnSpc>
                  <a:spcPct val="100000"/>
                </a:lnSpc>
                <a:spcBef>
                  <a:spcPts val="0"/>
                </a:spcBef>
                <a:spcAft>
                  <a:spcPts val="0"/>
                </a:spcAft>
                <a:buClr>
                  <a:srgbClr val="31316D"/>
                </a:buClr>
                <a:buSzPct val="25000"/>
                <a:buFont typeface="Roboto"/>
                <a:buNone/>
              </a:pPr>
              <a:t>‹#›</a:t>
            </a:fld>
            <a:endParaRPr lang="en-US" sz="900" b="0" i="0" u="none">
              <a:solidFill>
                <a:srgbClr val="31316D"/>
              </a:solidFill>
              <a:latin typeface="Roboto"/>
              <a:ea typeface="Roboto"/>
              <a:cs typeface="Roboto"/>
              <a:sym typeface="Roboto"/>
            </a:endParaRPr>
          </a:p>
        </p:txBody>
      </p:sp>
      <p:pic>
        <p:nvPicPr>
          <p:cNvPr id="175" name="Shape 175"/>
          <p:cNvPicPr preferRelativeResize="0"/>
          <p:nvPr/>
        </p:nvPicPr>
        <p:blipFill rotWithShape="1">
          <a:blip r:embed="rId3">
            <a:alphaModFix/>
          </a:blip>
          <a:srcRect/>
          <a:stretch/>
        </p:blipFill>
        <p:spPr>
          <a:xfrm>
            <a:off x="0" y="0"/>
            <a:ext cx="215899" cy="6875462"/>
          </a:xfrm>
          <a:prstGeom prst="rect">
            <a:avLst/>
          </a:prstGeom>
          <a:noFill/>
          <a:ln>
            <a:noFill/>
          </a:ln>
        </p:spPr>
      </p:pic>
      <p:pic>
        <p:nvPicPr>
          <p:cNvPr id="176" name="Shape 176"/>
          <p:cNvPicPr preferRelativeResize="0"/>
          <p:nvPr/>
        </p:nvPicPr>
        <p:blipFill rotWithShape="1">
          <a:blip r:embed="rId4">
            <a:alphaModFix/>
          </a:blip>
          <a:srcRect/>
          <a:stretch/>
        </p:blipFill>
        <p:spPr>
          <a:xfrm>
            <a:off x="7353300" y="419100"/>
            <a:ext cx="1439862" cy="311149"/>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67"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1"/>
        <p:cNvGrpSpPr/>
        <p:nvPr/>
      </p:nvGrpSpPr>
      <p:grpSpPr>
        <a:xfrm>
          <a:off x="0" y="0"/>
          <a:ext cx="0" cy="0"/>
          <a:chOff x="0" y="0"/>
          <a:chExt cx="0" cy="0"/>
        </a:xfrm>
      </p:grpSpPr>
      <p:pic>
        <p:nvPicPr>
          <p:cNvPr id="182" name="Shape 182"/>
          <p:cNvPicPr preferRelativeResize="0"/>
          <p:nvPr/>
        </p:nvPicPr>
        <p:blipFill rotWithShape="1">
          <a:blip r:embed="rId3">
            <a:alphaModFix/>
          </a:blip>
          <a:srcRect/>
          <a:stretch/>
        </p:blipFill>
        <p:spPr>
          <a:xfrm>
            <a:off x="0" y="0"/>
            <a:ext cx="3959225" cy="1979612"/>
          </a:xfrm>
          <a:prstGeom prst="rect">
            <a:avLst/>
          </a:prstGeom>
          <a:noFill/>
          <a:ln>
            <a:noFill/>
          </a:ln>
        </p:spPr>
      </p:pic>
      <p:pic>
        <p:nvPicPr>
          <p:cNvPr id="183" name="Shape 183"/>
          <p:cNvPicPr preferRelativeResize="0"/>
          <p:nvPr/>
        </p:nvPicPr>
        <p:blipFill rotWithShape="1">
          <a:blip r:embed="rId4">
            <a:alphaModFix/>
          </a:blip>
          <a:srcRect/>
          <a:stretch/>
        </p:blipFill>
        <p:spPr>
          <a:xfrm>
            <a:off x="0" y="6289675"/>
            <a:ext cx="9180511" cy="57785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6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7"/>
        <p:cNvGrpSpPr/>
        <p:nvPr/>
      </p:nvGrpSpPr>
      <p:grpSpPr>
        <a:xfrm>
          <a:off x="0" y="0"/>
          <a:ext cx="0" cy="0"/>
          <a:chOff x="0" y="0"/>
          <a:chExt cx="0" cy="0"/>
        </a:xfrm>
      </p:grpSpPr>
      <p:sp>
        <p:nvSpPr>
          <p:cNvPr id="188" name="Shape 188"/>
          <p:cNvSpPr txBox="1">
            <a:spLocks noGrp="1"/>
          </p:cNvSpPr>
          <p:nvPr>
            <p:ph type="title"/>
          </p:nvPr>
        </p:nvSpPr>
        <p:spPr>
          <a:xfrm>
            <a:off x="563562" y="274637"/>
            <a:ext cx="6202362" cy="11430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3200" b="0" i="0" u="none" strike="noStrike" cap="none">
                <a:solidFill>
                  <a:srgbClr val="31316D"/>
                </a:solidFill>
                <a:latin typeface="Roboto"/>
                <a:ea typeface="Roboto"/>
                <a:cs typeface="Roboto"/>
                <a:sym typeface="Roboto"/>
              </a:defRPr>
            </a:lvl1pPr>
            <a:lvl2pPr marL="0" marR="0" lvl="1" indent="0" algn="l" rtl="0">
              <a:spcBef>
                <a:spcPts val="0"/>
              </a:spcBef>
              <a:spcAft>
                <a:spcPts val="0"/>
              </a:spcAft>
              <a:buNone/>
              <a:defRPr sz="3200" b="0" i="0" u="none" strike="noStrike" cap="none">
                <a:solidFill>
                  <a:srgbClr val="31316D"/>
                </a:solidFill>
                <a:latin typeface="Roboto"/>
                <a:ea typeface="Roboto"/>
                <a:cs typeface="Roboto"/>
                <a:sym typeface="Roboto"/>
              </a:defRPr>
            </a:lvl2pPr>
            <a:lvl3pPr marL="0" marR="0" lvl="2" indent="0" algn="l" rtl="0">
              <a:spcBef>
                <a:spcPts val="0"/>
              </a:spcBef>
              <a:spcAft>
                <a:spcPts val="0"/>
              </a:spcAft>
              <a:buNone/>
              <a:defRPr sz="3200" b="0" i="0" u="none" strike="noStrike" cap="none">
                <a:solidFill>
                  <a:srgbClr val="31316D"/>
                </a:solidFill>
                <a:latin typeface="Roboto"/>
                <a:ea typeface="Roboto"/>
                <a:cs typeface="Roboto"/>
                <a:sym typeface="Roboto"/>
              </a:defRPr>
            </a:lvl3pPr>
            <a:lvl4pPr marL="0" marR="0" lvl="3" indent="0" algn="l" rtl="0">
              <a:spcBef>
                <a:spcPts val="0"/>
              </a:spcBef>
              <a:spcAft>
                <a:spcPts val="0"/>
              </a:spcAft>
              <a:buNone/>
              <a:defRPr sz="3200" b="0" i="0" u="none" strike="noStrike" cap="none">
                <a:solidFill>
                  <a:srgbClr val="31316D"/>
                </a:solidFill>
                <a:latin typeface="Roboto"/>
                <a:ea typeface="Roboto"/>
                <a:cs typeface="Roboto"/>
                <a:sym typeface="Roboto"/>
              </a:defRPr>
            </a:lvl4pPr>
            <a:lvl5pPr marL="0" marR="0" lvl="4" indent="0" algn="l" rtl="0">
              <a:spcBef>
                <a:spcPts val="0"/>
              </a:spcBef>
              <a:spcAft>
                <a:spcPts val="0"/>
              </a:spcAft>
              <a:buNone/>
              <a:defRPr sz="3200" b="0" i="0" u="none" strike="noStrike" cap="none">
                <a:solidFill>
                  <a:srgbClr val="31316D"/>
                </a:solidFill>
                <a:latin typeface="Roboto"/>
                <a:ea typeface="Roboto"/>
                <a:cs typeface="Roboto"/>
                <a:sym typeface="Roboto"/>
              </a:defRPr>
            </a:lvl5pPr>
            <a:lvl6pPr marL="457200" marR="0" lvl="5" indent="0" algn="l" rtl="0">
              <a:spcBef>
                <a:spcPts val="0"/>
              </a:spcBef>
              <a:spcAft>
                <a:spcPts val="0"/>
              </a:spcAft>
              <a:buNone/>
              <a:defRPr sz="4400" b="0" i="0" u="none" strike="noStrike" cap="none">
                <a:solidFill>
                  <a:schemeClr val="dk1"/>
                </a:solidFill>
                <a:latin typeface="Arial"/>
                <a:ea typeface="Arial"/>
                <a:cs typeface="Arial"/>
                <a:sym typeface="Arial"/>
              </a:defRPr>
            </a:lvl6pPr>
            <a:lvl7pPr marL="914400" marR="0" lvl="6" indent="0" algn="l" rtl="0">
              <a:spcBef>
                <a:spcPts val="0"/>
              </a:spcBef>
              <a:spcAft>
                <a:spcPts val="0"/>
              </a:spcAft>
              <a:buNone/>
              <a:defRPr sz="4400" b="0" i="0" u="none" strike="noStrike" cap="none">
                <a:solidFill>
                  <a:schemeClr val="dk1"/>
                </a:solidFill>
                <a:latin typeface="Arial"/>
                <a:ea typeface="Arial"/>
                <a:cs typeface="Arial"/>
                <a:sym typeface="Arial"/>
              </a:defRPr>
            </a:lvl7pPr>
            <a:lvl8pPr marL="1371600" marR="0" lvl="7" indent="0" algn="l" rtl="0">
              <a:spcBef>
                <a:spcPts val="0"/>
              </a:spcBef>
              <a:spcAft>
                <a:spcPts val="0"/>
              </a:spcAft>
              <a:buNone/>
              <a:defRPr sz="4400" b="0" i="0" u="none" strike="noStrike" cap="none">
                <a:solidFill>
                  <a:schemeClr val="dk1"/>
                </a:solidFill>
                <a:latin typeface="Arial"/>
                <a:ea typeface="Arial"/>
                <a:cs typeface="Arial"/>
                <a:sym typeface="Arial"/>
              </a:defRPr>
            </a:lvl8pPr>
            <a:lvl9pPr marL="1828800" marR="0" lvl="8" indent="0" algn="l" rtl="0">
              <a:spcBef>
                <a:spcPts val="0"/>
              </a:spcBef>
              <a:spcAft>
                <a:spcPts val="0"/>
              </a:spcAft>
              <a:buNone/>
              <a:defRPr sz="4400" b="0" i="0" u="none" strike="noStrike" cap="none">
                <a:solidFill>
                  <a:schemeClr val="dk1"/>
                </a:solidFill>
                <a:latin typeface="Arial"/>
                <a:ea typeface="Arial"/>
                <a:cs typeface="Arial"/>
                <a:sym typeface="Arial"/>
              </a:defRPr>
            </a:lvl9pPr>
          </a:lstStyle>
          <a:p>
            <a:endParaRPr/>
          </a:p>
        </p:txBody>
      </p:sp>
      <p:sp>
        <p:nvSpPr>
          <p:cNvPr id="189" name="Shape 189"/>
          <p:cNvSpPr txBox="1">
            <a:spLocks noGrp="1"/>
          </p:cNvSpPr>
          <p:nvPr>
            <p:ph type="body" idx="1"/>
          </p:nvPr>
        </p:nvSpPr>
        <p:spPr>
          <a:xfrm>
            <a:off x="563562" y="1600200"/>
            <a:ext cx="8229600" cy="4525961"/>
          </a:xfrm>
          <a:prstGeom prst="rect">
            <a:avLst/>
          </a:prstGeom>
          <a:noFill/>
          <a:ln>
            <a:noFill/>
          </a:ln>
        </p:spPr>
        <p:txBody>
          <a:bodyPr lIns="91425" tIns="91425" rIns="91425" bIns="91425" anchor="t" anchorCtr="0"/>
          <a:lstStyle>
            <a:lvl1pPr marL="342900" marR="0" lvl="0" indent="-342900" algn="l" rtl="0">
              <a:spcBef>
                <a:spcPts val="1363"/>
              </a:spcBef>
              <a:spcAft>
                <a:spcPts val="0"/>
              </a:spcAft>
              <a:buNone/>
              <a:defRPr sz="1800" b="0" i="0" u="none" strike="noStrike" cap="none">
                <a:solidFill>
                  <a:srgbClr val="31316D"/>
                </a:solidFill>
                <a:latin typeface="Roboto"/>
                <a:ea typeface="Roboto"/>
                <a:cs typeface="Roboto"/>
                <a:sym typeface="Roboto"/>
              </a:defRPr>
            </a:lvl1pPr>
            <a:lvl2pPr marL="20638" marR="0" lvl="1" indent="87947" algn="l" rtl="0">
              <a:spcBef>
                <a:spcPts val="75"/>
              </a:spcBef>
              <a:spcAft>
                <a:spcPts val="0"/>
              </a:spcAft>
              <a:buClr>
                <a:srgbClr val="31316D"/>
              </a:buClr>
              <a:buSzPct val="95000"/>
              <a:buFont typeface="Roboto"/>
              <a:buChar char="•"/>
              <a:defRPr sz="1800" b="0" i="0" u="none" strike="noStrike" cap="none">
                <a:solidFill>
                  <a:srgbClr val="31316D"/>
                </a:solidFill>
                <a:latin typeface="Roboto"/>
                <a:ea typeface="Roboto"/>
                <a:cs typeface="Roboto"/>
                <a:sym typeface="Roboto"/>
              </a:defRPr>
            </a:lvl2pPr>
            <a:lvl3pPr marL="747713" marR="0" lvl="2" indent="-160591" algn="l" rtl="0">
              <a:spcBef>
                <a:spcPts val="280"/>
              </a:spcBef>
              <a:spcAft>
                <a:spcPts val="0"/>
              </a:spcAft>
              <a:buClr>
                <a:srgbClr val="31316D"/>
              </a:buClr>
              <a:buSzPct val="89000"/>
              <a:buFont typeface="Merriweather Sans"/>
              <a:buChar char="▶"/>
              <a:defRPr sz="1400" b="0" i="0" u="none" strike="noStrike" cap="none">
                <a:solidFill>
                  <a:srgbClr val="31316D"/>
                </a:solidFill>
                <a:latin typeface="Roboto"/>
                <a:ea typeface="Roboto"/>
                <a:cs typeface="Roboto"/>
                <a:sym typeface="Roboto"/>
              </a:defRPr>
            </a:lvl3pPr>
            <a:lvl4pPr marL="1096963" marR="0" lvl="3" indent="-144462" algn="l" rtl="0">
              <a:spcBef>
                <a:spcPts val="280"/>
              </a:spcBef>
              <a:spcAft>
                <a:spcPts val="0"/>
              </a:spcAft>
              <a:buClr>
                <a:srgbClr val="31A31A"/>
              </a:buClr>
              <a:buSzPct val="100000"/>
              <a:buFont typeface="Arial"/>
              <a:buChar char="–"/>
              <a:defRPr sz="1400" b="0" i="0" u="none" strike="noStrike" cap="none">
                <a:solidFill>
                  <a:srgbClr val="31A31A"/>
                </a:solidFill>
                <a:latin typeface="Roboto"/>
                <a:ea typeface="Roboto"/>
                <a:cs typeface="Roboto"/>
                <a:sym typeface="Roboto"/>
              </a:defRPr>
            </a:lvl4pPr>
            <a:lvl5pPr marL="1627188" marR="0" lvl="4" indent="-141288" algn="l" rtl="0">
              <a:spcBef>
                <a:spcPts val="280"/>
              </a:spcBef>
              <a:spcAft>
                <a:spcPts val="0"/>
              </a:spcAft>
              <a:buClr>
                <a:srgbClr val="31A31A"/>
              </a:buClr>
              <a:buSzPct val="100000"/>
              <a:buFont typeface="Arial"/>
              <a:buChar char="»"/>
              <a:defRPr sz="1400" b="0" i="0" u="none" strike="noStrike" cap="none">
                <a:solidFill>
                  <a:srgbClr val="31A31A"/>
                </a:solidFill>
                <a:latin typeface="Roboto"/>
                <a:ea typeface="Roboto"/>
                <a:cs typeface="Roboto"/>
                <a:sym typeface="Roboto"/>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90" name="Shape 190"/>
          <p:cNvSpPr txBox="1">
            <a:spLocks noGrp="1"/>
          </p:cNvSpPr>
          <p:nvPr>
            <p:ph type="dt" idx="10"/>
          </p:nvPr>
        </p:nvSpPr>
        <p:spPr>
          <a:xfrm>
            <a:off x="563562"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191" name="Shape 191"/>
          <p:cNvSpPr txBox="1">
            <a:spLocks noGrp="1"/>
          </p:cNvSpPr>
          <p:nvPr>
            <p:ph type="ftr" idx="11"/>
          </p:nvPr>
        </p:nvSpPr>
        <p:spPr>
          <a:xfrm>
            <a:off x="3230561" y="6356350"/>
            <a:ext cx="2895600"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192" name="Shape 192"/>
          <p:cNvSpPr txBox="1">
            <a:spLocks noGrp="1"/>
          </p:cNvSpPr>
          <p:nvPr>
            <p:ph type="sldNum" idx="12"/>
          </p:nvPr>
        </p:nvSpPr>
        <p:spPr>
          <a:xfrm>
            <a:off x="6659561"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31316D"/>
              </a:buClr>
              <a:buSzPct val="25000"/>
              <a:buFont typeface="Roboto"/>
              <a:buNone/>
            </a:pPr>
            <a:fld id="{00000000-1234-1234-1234-123412341234}" type="slidenum">
              <a:rPr lang="en-US" sz="900" b="0" i="0" u="none">
                <a:solidFill>
                  <a:srgbClr val="31316D"/>
                </a:solidFill>
                <a:latin typeface="Roboto"/>
                <a:ea typeface="Roboto"/>
                <a:cs typeface="Roboto"/>
                <a:sym typeface="Roboto"/>
              </a:rPr>
              <a:pPr marL="0" marR="0" lvl="0" indent="0" algn="r" rtl="0">
                <a:lnSpc>
                  <a:spcPct val="100000"/>
                </a:lnSpc>
                <a:spcBef>
                  <a:spcPts val="0"/>
                </a:spcBef>
                <a:spcAft>
                  <a:spcPts val="0"/>
                </a:spcAft>
                <a:buClr>
                  <a:srgbClr val="31316D"/>
                </a:buClr>
                <a:buSzPct val="25000"/>
                <a:buFont typeface="Roboto"/>
                <a:buNone/>
              </a:pPr>
              <a:t>‹#›</a:t>
            </a:fld>
            <a:endParaRPr lang="en-US" sz="900" b="0" i="0" u="none">
              <a:solidFill>
                <a:srgbClr val="31316D"/>
              </a:solidFill>
              <a:latin typeface="Roboto"/>
              <a:ea typeface="Roboto"/>
              <a:cs typeface="Roboto"/>
              <a:sym typeface="Roboto"/>
            </a:endParaRPr>
          </a:p>
        </p:txBody>
      </p:sp>
      <p:pic>
        <p:nvPicPr>
          <p:cNvPr id="193" name="Shape 193"/>
          <p:cNvPicPr preferRelativeResize="0"/>
          <p:nvPr/>
        </p:nvPicPr>
        <p:blipFill rotWithShape="1">
          <a:blip r:embed="rId3">
            <a:alphaModFix/>
          </a:blip>
          <a:srcRect/>
          <a:stretch/>
        </p:blipFill>
        <p:spPr>
          <a:xfrm>
            <a:off x="0" y="0"/>
            <a:ext cx="215899" cy="6875462"/>
          </a:xfrm>
          <a:prstGeom prst="rect">
            <a:avLst/>
          </a:prstGeom>
          <a:noFill/>
          <a:ln>
            <a:noFill/>
          </a:ln>
        </p:spPr>
      </p:pic>
      <p:pic>
        <p:nvPicPr>
          <p:cNvPr id="194" name="Shape 194"/>
          <p:cNvPicPr preferRelativeResize="0"/>
          <p:nvPr/>
        </p:nvPicPr>
        <p:blipFill rotWithShape="1">
          <a:blip r:embed="rId4">
            <a:alphaModFix/>
          </a:blip>
          <a:srcRect/>
          <a:stretch/>
        </p:blipFill>
        <p:spPr>
          <a:xfrm>
            <a:off x="7353300" y="419100"/>
            <a:ext cx="1439862" cy="311149"/>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6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9"/>
        <p:cNvGrpSpPr/>
        <p:nvPr/>
      </p:nvGrpSpPr>
      <p:grpSpPr>
        <a:xfrm>
          <a:off x="0" y="0"/>
          <a:ext cx="0" cy="0"/>
          <a:chOff x="0" y="0"/>
          <a:chExt cx="0" cy="0"/>
        </a:xfrm>
      </p:grpSpPr>
      <p:pic>
        <p:nvPicPr>
          <p:cNvPr id="200" name="Shape 200"/>
          <p:cNvPicPr preferRelativeResize="0"/>
          <p:nvPr/>
        </p:nvPicPr>
        <p:blipFill rotWithShape="1">
          <a:blip r:embed="rId3">
            <a:alphaModFix/>
          </a:blip>
          <a:srcRect/>
          <a:stretch/>
        </p:blipFill>
        <p:spPr>
          <a:xfrm>
            <a:off x="0" y="0"/>
            <a:ext cx="3959225" cy="1979612"/>
          </a:xfrm>
          <a:prstGeom prst="rect">
            <a:avLst/>
          </a:prstGeom>
          <a:noFill/>
          <a:ln>
            <a:noFill/>
          </a:ln>
        </p:spPr>
      </p:pic>
      <p:pic>
        <p:nvPicPr>
          <p:cNvPr id="201" name="Shape 201"/>
          <p:cNvPicPr preferRelativeResize="0"/>
          <p:nvPr/>
        </p:nvPicPr>
        <p:blipFill rotWithShape="1">
          <a:blip r:embed="rId4">
            <a:alphaModFix/>
          </a:blip>
          <a:srcRect/>
          <a:stretch/>
        </p:blipFill>
        <p:spPr>
          <a:xfrm>
            <a:off x="0" y="6289675"/>
            <a:ext cx="9180511" cy="57785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70"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5"/>
        <p:cNvGrpSpPr/>
        <p:nvPr/>
      </p:nvGrpSpPr>
      <p:grpSpPr>
        <a:xfrm>
          <a:off x="0" y="0"/>
          <a:ext cx="0" cy="0"/>
          <a:chOff x="0" y="0"/>
          <a:chExt cx="0" cy="0"/>
        </a:xfrm>
      </p:grpSpPr>
      <p:sp>
        <p:nvSpPr>
          <p:cNvPr id="206" name="Shape 206"/>
          <p:cNvSpPr txBox="1">
            <a:spLocks noGrp="1"/>
          </p:cNvSpPr>
          <p:nvPr>
            <p:ph type="title"/>
          </p:nvPr>
        </p:nvSpPr>
        <p:spPr>
          <a:xfrm>
            <a:off x="563562" y="274637"/>
            <a:ext cx="6202362" cy="11430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3200" b="0" i="0" u="none" strike="noStrike" cap="none">
                <a:solidFill>
                  <a:srgbClr val="31316D"/>
                </a:solidFill>
                <a:latin typeface="Roboto"/>
                <a:ea typeface="Roboto"/>
                <a:cs typeface="Roboto"/>
                <a:sym typeface="Roboto"/>
              </a:defRPr>
            </a:lvl1pPr>
            <a:lvl2pPr marL="0" marR="0" lvl="1" indent="0" algn="l" rtl="0">
              <a:spcBef>
                <a:spcPts val="0"/>
              </a:spcBef>
              <a:spcAft>
                <a:spcPts val="0"/>
              </a:spcAft>
              <a:buNone/>
              <a:defRPr sz="3200" b="0" i="0" u="none" strike="noStrike" cap="none">
                <a:solidFill>
                  <a:srgbClr val="31316D"/>
                </a:solidFill>
                <a:latin typeface="Roboto"/>
                <a:ea typeface="Roboto"/>
                <a:cs typeface="Roboto"/>
                <a:sym typeface="Roboto"/>
              </a:defRPr>
            </a:lvl2pPr>
            <a:lvl3pPr marL="0" marR="0" lvl="2" indent="0" algn="l" rtl="0">
              <a:spcBef>
                <a:spcPts val="0"/>
              </a:spcBef>
              <a:spcAft>
                <a:spcPts val="0"/>
              </a:spcAft>
              <a:buNone/>
              <a:defRPr sz="3200" b="0" i="0" u="none" strike="noStrike" cap="none">
                <a:solidFill>
                  <a:srgbClr val="31316D"/>
                </a:solidFill>
                <a:latin typeface="Roboto"/>
                <a:ea typeface="Roboto"/>
                <a:cs typeface="Roboto"/>
                <a:sym typeface="Roboto"/>
              </a:defRPr>
            </a:lvl3pPr>
            <a:lvl4pPr marL="0" marR="0" lvl="3" indent="0" algn="l" rtl="0">
              <a:spcBef>
                <a:spcPts val="0"/>
              </a:spcBef>
              <a:spcAft>
                <a:spcPts val="0"/>
              </a:spcAft>
              <a:buNone/>
              <a:defRPr sz="3200" b="0" i="0" u="none" strike="noStrike" cap="none">
                <a:solidFill>
                  <a:srgbClr val="31316D"/>
                </a:solidFill>
                <a:latin typeface="Roboto"/>
                <a:ea typeface="Roboto"/>
                <a:cs typeface="Roboto"/>
                <a:sym typeface="Roboto"/>
              </a:defRPr>
            </a:lvl4pPr>
            <a:lvl5pPr marL="0" marR="0" lvl="4" indent="0" algn="l" rtl="0">
              <a:spcBef>
                <a:spcPts val="0"/>
              </a:spcBef>
              <a:spcAft>
                <a:spcPts val="0"/>
              </a:spcAft>
              <a:buNone/>
              <a:defRPr sz="3200" b="0" i="0" u="none" strike="noStrike" cap="none">
                <a:solidFill>
                  <a:srgbClr val="31316D"/>
                </a:solidFill>
                <a:latin typeface="Roboto"/>
                <a:ea typeface="Roboto"/>
                <a:cs typeface="Roboto"/>
                <a:sym typeface="Roboto"/>
              </a:defRPr>
            </a:lvl5pPr>
            <a:lvl6pPr marL="457200" marR="0" lvl="5" indent="0" algn="l" rtl="0">
              <a:spcBef>
                <a:spcPts val="0"/>
              </a:spcBef>
              <a:spcAft>
                <a:spcPts val="0"/>
              </a:spcAft>
              <a:buNone/>
              <a:defRPr sz="4400" b="0" i="0" u="none" strike="noStrike" cap="none">
                <a:solidFill>
                  <a:schemeClr val="dk1"/>
                </a:solidFill>
                <a:latin typeface="Arial"/>
                <a:ea typeface="Arial"/>
                <a:cs typeface="Arial"/>
                <a:sym typeface="Arial"/>
              </a:defRPr>
            </a:lvl6pPr>
            <a:lvl7pPr marL="914400" marR="0" lvl="6" indent="0" algn="l" rtl="0">
              <a:spcBef>
                <a:spcPts val="0"/>
              </a:spcBef>
              <a:spcAft>
                <a:spcPts val="0"/>
              </a:spcAft>
              <a:buNone/>
              <a:defRPr sz="4400" b="0" i="0" u="none" strike="noStrike" cap="none">
                <a:solidFill>
                  <a:schemeClr val="dk1"/>
                </a:solidFill>
                <a:latin typeface="Arial"/>
                <a:ea typeface="Arial"/>
                <a:cs typeface="Arial"/>
                <a:sym typeface="Arial"/>
              </a:defRPr>
            </a:lvl7pPr>
            <a:lvl8pPr marL="1371600" marR="0" lvl="7" indent="0" algn="l" rtl="0">
              <a:spcBef>
                <a:spcPts val="0"/>
              </a:spcBef>
              <a:spcAft>
                <a:spcPts val="0"/>
              </a:spcAft>
              <a:buNone/>
              <a:defRPr sz="4400" b="0" i="0" u="none" strike="noStrike" cap="none">
                <a:solidFill>
                  <a:schemeClr val="dk1"/>
                </a:solidFill>
                <a:latin typeface="Arial"/>
                <a:ea typeface="Arial"/>
                <a:cs typeface="Arial"/>
                <a:sym typeface="Arial"/>
              </a:defRPr>
            </a:lvl8pPr>
            <a:lvl9pPr marL="1828800" marR="0" lvl="8" indent="0" algn="l" rtl="0">
              <a:spcBef>
                <a:spcPts val="0"/>
              </a:spcBef>
              <a:spcAft>
                <a:spcPts val="0"/>
              </a:spcAft>
              <a:buNone/>
              <a:defRPr sz="4400" b="0" i="0" u="none" strike="noStrike" cap="none">
                <a:solidFill>
                  <a:schemeClr val="dk1"/>
                </a:solidFill>
                <a:latin typeface="Arial"/>
                <a:ea typeface="Arial"/>
                <a:cs typeface="Arial"/>
                <a:sym typeface="Arial"/>
              </a:defRPr>
            </a:lvl9pPr>
          </a:lstStyle>
          <a:p>
            <a:endParaRPr/>
          </a:p>
        </p:txBody>
      </p:sp>
      <p:sp>
        <p:nvSpPr>
          <p:cNvPr id="207" name="Shape 207"/>
          <p:cNvSpPr txBox="1">
            <a:spLocks noGrp="1"/>
          </p:cNvSpPr>
          <p:nvPr>
            <p:ph type="body" idx="1"/>
          </p:nvPr>
        </p:nvSpPr>
        <p:spPr>
          <a:xfrm>
            <a:off x="563562" y="1600200"/>
            <a:ext cx="8229600" cy="4525961"/>
          </a:xfrm>
          <a:prstGeom prst="rect">
            <a:avLst/>
          </a:prstGeom>
          <a:noFill/>
          <a:ln>
            <a:noFill/>
          </a:ln>
        </p:spPr>
        <p:txBody>
          <a:bodyPr lIns="91425" tIns="91425" rIns="91425" bIns="91425" anchor="t" anchorCtr="0"/>
          <a:lstStyle>
            <a:lvl1pPr marL="342900" marR="0" lvl="0" indent="-342900" algn="l" rtl="0">
              <a:spcBef>
                <a:spcPts val="1363"/>
              </a:spcBef>
              <a:spcAft>
                <a:spcPts val="0"/>
              </a:spcAft>
              <a:buNone/>
              <a:defRPr sz="1800" b="0" i="0" u="none" strike="noStrike" cap="none">
                <a:solidFill>
                  <a:srgbClr val="31316D"/>
                </a:solidFill>
                <a:latin typeface="Roboto"/>
                <a:ea typeface="Roboto"/>
                <a:cs typeface="Roboto"/>
                <a:sym typeface="Roboto"/>
              </a:defRPr>
            </a:lvl1pPr>
            <a:lvl2pPr marL="20638" marR="0" lvl="1" indent="87947" algn="l" rtl="0">
              <a:spcBef>
                <a:spcPts val="75"/>
              </a:spcBef>
              <a:spcAft>
                <a:spcPts val="0"/>
              </a:spcAft>
              <a:buClr>
                <a:srgbClr val="31316D"/>
              </a:buClr>
              <a:buSzPct val="95000"/>
              <a:buFont typeface="Roboto"/>
              <a:buChar char="•"/>
              <a:defRPr sz="1800" b="0" i="0" u="none" strike="noStrike" cap="none">
                <a:solidFill>
                  <a:srgbClr val="31316D"/>
                </a:solidFill>
                <a:latin typeface="Roboto"/>
                <a:ea typeface="Roboto"/>
                <a:cs typeface="Roboto"/>
                <a:sym typeface="Roboto"/>
              </a:defRPr>
            </a:lvl2pPr>
            <a:lvl3pPr marL="747713" marR="0" lvl="2" indent="-160591" algn="l" rtl="0">
              <a:spcBef>
                <a:spcPts val="280"/>
              </a:spcBef>
              <a:spcAft>
                <a:spcPts val="0"/>
              </a:spcAft>
              <a:buClr>
                <a:srgbClr val="31316D"/>
              </a:buClr>
              <a:buSzPct val="89000"/>
              <a:buFont typeface="Merriweather Sans"/>
              <a:buChar char="▶"/>
              <a:defRPr sz="1400" b="0" i="0" u="none" strike="noStrike" cap="none">
                <a:solidFill>
                  <a:srgbClr val="31316D"/>
                </a:solidFill>
                <a:latin typeface="Roboto"/>
                <a:ea typeface="Roboto"/>
                <a:cs typeface="Roboto"/>
                <a:sym typeface="Roboto"/>
              </a:defRPr>
            </a:lvl3pPr>
            <a:lvl4pPr marL="1096963" marR="0" lvl="3" indent="-144462" algn="l" rtl="0">
              <a:spcBef>
                <a:spcPts val="280"/>
              </a:spcBef>
              <a:spcAft>
                <a:spcPts val="0"/>
              </a:spcAft>
              <a:buClr>
                <a:srgbClr val="31A31A"/>
              </a:buClr>
              <a:buSzPct val="100000"/>
              <a:buFont typeface="Arial"/>
              <a:buChar char="–"/>
              <a:defRPr sz="1400" b="0" i="0" u="none" strike="noStrike" cap="none">
                <a:solidFill>
                  <a:srgbClr val="31A31A"/>
                </a:solidFill>
                <a:latin typeface="Roboto"/>
                <a:ea typeface="Roboto"/>
                <a:cs typeface="Roboto"/>
                <a:sym typeface="Roboto"/>
              </a:defRPr>
            </a:lvl4pPr>
            <a:lvl5pPr marL="1627188" marR="0" lvl="4" indent="-141288" algn="l" rtl="0">
              <a:spcBef>
                <a:spcPts val="280"/>
              </a:spcBef>
              <a:spcAft>
                <a:spcPts val="0"/>
              </a:spcAft>
              <a:buClr>
                <a:srgbClr val="31A31A"/>
              </a:buClr>
              <a:buSzPct val="100000"/>
              <a:buFont typeface="Arial"/>
              <a:buChar char="»"/>
              <a:defRPr sz="1400" b="0" i="0" u="none" strike="noStrike" cap="none">
                <a:solidFill>
                  <a:srgbClr val="31A31A"/>
                </a:solidFill>
                <a:latin typeface="Roboto"/>
                <a:ea typeface="Roboto"/>
                <a:cs typeface="Roboto"/>
                <a:sym typeface="Roboto"/>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08" name="Shape 208"/>
          <p:cNvSpPr txBox="1">
            <a:spLocks noGrp="1"/>
          </p:cNvSpPr>
          <p:nvPr>
            <p:ph type="dt" idx="10"/>
          </p:nvPr>
        </p:nvSpPr>
        <p:spPr>
          <a:xfrm>
            <a:off x="563562"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209" name="Shape 209"/>
          <p:cNvSpPr txBox="1">
            <a:spLocks noGrp="1"/>
          </p:cNvSpPr>
          <p:nvPr>
            <p:ph type="ftr" idx="11"/>
          </p:nvPr>
        </p:nvSpPr>
        <p:spPr>
          <a:xfrm>
            <a:off x="3230561" y="6356350"/>
            <a:ext cx="2895600"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210" name="Shape 210"/>
          <p:cNvSpPr txBox="1">
            <a:spLocks noGrp="1"/>
          </p:cNvSpPr>
          <p:nvPr>
            <p:ph type="sldNum" idx="12"/>
          </p:nvPr>
        </p:nvSpPr>
        <p:spPr>
          <a:xfrm>
            <a:off x="6659561"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31316D"/>
              </a:buClr>
              <a:buSzPct val="25000"/>
              <a:buFont typeface="Roboto"/>
              <a:buNone/>
            </a:pPr>
            <a:fld id="{00000000-1234-1234-1234-123412341234}" type="slidenum">
              <a:rPr lang="en-US" sz="900" b="0" i="0" u="none">
                <a:solidFill>
                  <a:srgbClr val="31316D"/>
                </a:solidFill>
                <a:latin typeface="Roboto"/>
                <a:ea typeface="Roboto"/>
                <a:cs typeface="Roboto"/>
                <a:sym typeface="Roboto"/>
              </a:rPr>
              <a:pPr marL="0" marR="0" lvl="0" indent="0" algn="r" rtl="0">
                <a:lnSpc>
                  <a:spcPct val="100000"/>
                </a:lnSpc>
                <a:spcBef>
                  <a:spcPts val="0"/>
                </a:spcBef>
                <a:spcAft>
                  <a:spcPts val="0"/>
                </a:spcAft>
                <a:buClr>
                  <a:srgbClr val="31316D"/>
                </a:buClr>
                <a:buSzPct val="25000"/>
                <a:buFont typeface="Roboto"/>
                <a:buNone/>
              </a:pPr>
              <a:t>‹#›</a:t>
            </a:fld>
            <a:endParaRPr lang="en-US" sz="900" b="0" i="0" u="none">
              <a:solidFill>
                <a:srgbClr val="31316D"/>
              </a:solidFill>
              <a:latin typeface="Roboto"/>
              <a:ea typeface="Roboto"/>
              <a:cs typeface="Roboto"/>
              <a:sym typeface="Roboto"/>
            </a:endParaRPr>
          </a:p>
        </p:txBody>
      </p:sp>
      <p:pic>
        <p:nvPicPr>
          <p:cNvPr id="211" name="Shape 211"/>
          <p:cNvPicPr preferRelativeResize="0"/>
          <p:nvPr/>
        </p:nvPicPr>
        <p:blipFill rotWithShape="1">
          <a:blip r:embed="rId2">
            <a:alphaModFix/>
          </a:blip>
          <a:srcRect/>
          <a:stretch/>
        </p:blipFill>
        <p:spPr>
          <a:xfrm>
            <a:off x="0" y="0"/>
            <a:ext cx="215899" cy="6875462"/>
          </a:xfrm>
          <a:prstGeom prst="rect">
            <a:avLst/>
          </a:prstGeom>
          <a:noFill/>
          <a:ln>
            <a:noFill/>
          </a:ln>
        </p:spPr>
      </p:pic>
      <p:pic>
        <p:nvPicPr>
          <p:cNvPr id="212" name="Shape 212"/>
          <p:cNvPicPr preferRelativeResize="0"/>
          <p:nvPr/>
        </p:nvPicPr>
        <p:blipFill rotWithShape="1">
          <a:blip r:embed="rId3">
            <a:alphaModFix/>
          </a:blip>
          <a:srcRect/>
          <a:stretch/>
        </p:blipFill>
        <p:spPr>
          <a:xfrm>
            <a:off x="7353300" y="419100"/>
            <a:ext cx="1439862" cy="311149"/>
          </a:xfrm>
          <a:prstGeom prst="rect">
            <a:avLst/>
          </a:prstGeom>
          <a:noFill/>
          <a:ln>
            <a:noFill/>
          </a:ln>
        </p:spPr>
      </p:pic>
    </p:spTree>
  </p:cSld>
  <p:clrMap bg1="lt1" tx1="dk1" bg2="dk2" tx2="lt2" accent1="accent1" accent2="accent2" accent3="accent3" accent4="accent4" accent5="accent5" accent6="accent6" hlink="hlink" folHlink="folHlink"/>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13"/>
        <p:cNvGrpSpPr/>
        <p:nvPr/>
      </p:nvGrpSpPr>
      <p:grpSpPr>
        <a:xfrm>
          <a:off x="0" y="0"/>
          <a:ext cx="0" cy="0"/>
          <a:chOff x="0" y="0"/>
          <a:chExt cx="0" cy="0"/>
        </a:xfrm>
      </p:grpSpPr>
      <p:pic>
        <p:nvPicPr>
          <p:cNvPr id="214" name="Shape 214"/>
          <p:cNvPicPr preferRelativeResize="0"/>
          <p:nvPr/>
        </p:nvPicPr>
        <p:blipFill rotWithShape="1">
          <a:blip r:embed="rId3">
            <a:alphaModFix/>
          </a:blip>
          <a:srcRect/>
          <a:stretch/>
        </p:blipFill>
        <p:spPr>
          <a:xfrm>
            <a:off x="0" y="0"/>
            <a:ext cx="3959225" cy="1979612"/>
          </a:xfrm>
          <a:prstGeom prst="rect">
            <a:avLst/>
          </a:prstGeom>
          <a:noFill/>
          <a:ln>
            <a:noFill/>
          </a:ln>
        </p:spPr>
      </p:pic>
      <p:pic>
        <p:nvPicPr>
          <p:cNvPr id="215" name="Shape 215"/>
          <p:cNvPicPr preferRelativeResize="0"/>
          <p:nvPr/>
        </p:nvPicPr>
        <p:blipFill rotWithShape="1">
          <a:blip r:embed="rId4">
            <a:alphaModFix/>
          </a:blip>
          <a:srcRect/>
          <a:stretch/>
        </p:blipFill>
        <p:spPr>
          <a:xfrm>
            <a:off x="0" y="6289675"/>
            <a:ext cx="9180511" cy="57785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7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19"/>
        <p:cNvGrpSpPr/>
        <p:nvPr/>
      </p:nvGrpSpPr>
      <p:grpSpPr>
        <a:xfrm>
          <a:off x="0" y="0"/>
          <a:ext cx="0" cy="0"/>
          <a:chOff x="0" y="0"/>
          <a:chExt cx="0" cy="0"/>
        </a:xfrm>
      </p:grpSpPr>
      <p:sp>
        <p:nvSpPr>
          <p:cNvPr id="220" name="Shape 220"/>
          <p:cNvSpPr txBox="1">
            <a:spLocks noGrp="1"/>
          </p:cNvSpPr>
          <p:nvPr>
            <p:ph type="title"/>
          </p:nvPr>
        </p:nvSpPr>
        <p:spPr>
          <a:xfrm>
            <a:off x="563562" y="274637"/>
            <a:ext cx="6202362" cy="11430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3200" b="0" i="0" u="none" strike="noStrike" cap="none">
                <a:solidFill>
                  <a:srgbClr val="31316D"/>
                </a:solidFill>
                <a:latin typeface="Roboto"/>
                <a:ea typeface="Roboto"/>
                <a:cs typeface="Roboto"/>
                <a:sym typeface="Roboto"/>
              </a:defRPr>
            </a:lvl1pPr>
            <a:lvl2pPr marL="0" marR="0" lvl="1" indent="0" algn="l" rtl="0">
              <a:spcBef>
                <a:spcPts val="0"/>
              </a:spcBef>
              <a:spcAft>
                <a:spcPts val="0"/>
              </a:spcAft>
              <a:buNone/>
              <a:defRPr sz="3200" b="0" i="0" u="none" strike="noStrike" cap="none">
                <a:solidFill>
                  <a:srgbClr val="31316D"/>
                </a:solidFill>
                <a:latin typeface="Roboto"/>
                <a:ea typeface="Roboto"/>
                <a:cs typeface="Roboto"/>
                <a:sym typeface="Roboto"/>
              </a:defRPr>
            </a:lvl2pPr>
            <a:lvl3pPr marL="0" marR="0" lvl="2" indent="0" algn="l" rtl="0">
              <a:spcBef>
                <a:spcPts val="0"/>
              </a:spcBef>
              <a:spcAft>
                <a:spcPts val="0"/>
              </a:spcAft>
              <a:buNone/>
              <a:defRPr sz="3200" b="0" i="0" u="none" strike="noStrike" cap="none">
                <a:solidFill>
                  <a:srgbClr val="31316D"/>
                </a:solidFill>
                <a:latin typeface="Roboto"/>
                <a:ea typeface="Roboto"/>
                <a:cs typeface="Roboto"/>
                <a:sym typeface="Roboto"/>
              </a:defRPr>
            </a:lvl3pPr>
            <a:lvl4pPr marL="0" marR="0" lvl="3" indent="0" algn="l" rtl="0">
              <a:spcBef>
                <a:spcPts val="0"/>
              </a:spcBef>
              <a:spcAft>
                <a:spcPts val="0"/>
              </a:spcAft>
              <a:buNone/>
              <a:defRPr sz="3200" b="0" i="0" u="none" strike="noStrike" cap="none">
                <a:solidFill>
                  <a:srgbClr val="31316D"/>
                </a:solidFill>
                <a:latin typeface="Roboto"/>
                <a:ea typeface="Roboto"/>
                <a:cs typeface="Roboto"/>
                <a:sym typeface="Roboto"/>
              </a:defRPr>
            </a:lvl4pPr>
            <a:lvl5pPr marL="0" marR="0" lvl="4" indent="0" algn="l" rtl="0">
              <a:spcBef>
                <a:spcPts val="0"/>
              </a:spcBef>
              <a:spcAft>
                <a:spcPts val="0"/>
              </a:spcAft>
              <a:buNone/>
              <a:defRPr sz="3200" b="0" i="0" u="none" strike="noStrike" cap="none">
                <a:solidFill>
                  <a:srgbClr val="31316D"/>
                </a:solidFill>
                <a:latin typeface="Roboto"/>
                <a:ea typeface="Roboto"/>
                <a:cs typeface="Roboto"/>
                <a:sym typeface="Roboto"/>
              </a:defRPr>
            </a:lvl5pPr>
            <a:lvl6pPr marL="457200" marR="0" lvl="5" indent="0" algn="l" rtl="0">
              <a:spcBef>
                <a:spcPts val="0"/>
              </a:spcBef>
              <a:spcAft>
                <a:spcPts val="0"/>
              </a:spcAft>
              <a:buNone/>
              <a:defRPr sz="4400" b="0" i="0" u="none" strike="noStrike" cap="none">
                <a:solidFill>
                  <a:schemeClr val="dk1"/>
                </a:solidFill>
                <a:latin typeface="Arial"/>
                <a:ea typeface="Arial"/>
                <a:cs typeface="Arial"/>
                <a:sym typeface="Arial"/>
              </a:defRPr>
            </a:lvl6pPr>
            <a:lvl7pPr marL="914400" marR="0" lvl="6" indent="0" algn="l" rtl="0">
              <a:spcBef>
                <a:spcPts val="0"/>
              </a:spcBef>
              <a:spcAft>
                <a:spcPts val="0"/>
              </a:spcAft>
              <a:buNone/>
              <a:defRPr sz="4400" b="0" i="0" u="none" strike="noStrike" cap="none">
                <a:solidFill>
                  <a:schemeClr val="dk1"/>
                </a:solidFill>
                <a:latin typeface="Arial"/>
                <a:ea typeface="Arial"/>
                <a:cs typeface="Arial"/>
                <a:sym typeface="Arial"/>
              </a:defRPr>
            </a:lvl7pPr>
            <a:lvl8pPr marL="1371600" marR="0" lvl="7" indent="0" algn="l" rtl="0">
              <a:spcBef>
                <a:spcPts val="0"/>
              </a:spcBef>
              <a:spcAft>
                <a:spcPts val="0"/>
              </a:spcAft>
              <a:buNone/>
              <a:defRPr sz="4400" b="0" i="0" u="none" strike="noStrike" cap="none">
                <a:solidFill>
                  <a:schemeClr val="dk1"/>
                </a:solidFill>
                <a:latin typeface="Arial"/>
                <a:ea typeface="Arial"/>
                <a:cs typeface="Arial"/>
                <a:sym typeface="Arial"/>
              </a:defRPr>
            </a:lvl8pPr>
            <a:lvl9pPr marL="1828800" marR="0" lvl="8" indent="0" algn="l" rtl="0">
              <a:spcBef>
                <a:spcPts val="0"/>
              </a:spcBef>
              <a:spcAft>
                <a:spcPts val="0"/>
              </a:spcAft>
              <a:buNone/>
              <a:defRPr sz="4400" b="0" i="0" u="none" strike="noStrike" cap="none">
                <a:solidFill>
                  <a:schemeClr val="dk1"/>
                </a:solidFill>
                <a:latin typeface="Arial"/>
                <a:ea typeface="Arial"/>
                <a:cs typeface="Arial"/>
                <a:sym typeface="Arial"/>
              </a:defRPr>
            </a:lvl9pPr>
          </a:lstStyle>
          <a:p>
            <a:endParaRPr/>
          </a:p>
        </p:txBody>
      </p:sp>
      <p:sp>
        <p:nvSpPr>
          <p:cNvPr id="221" name="Shape 221"/>
          <p:cNvSpPr txBox="1">
            <a:spLocks noGrp="1"/>
          </p:cNvSpPr>
          <p:nvPr>
            <p:ph type="body" idx="1"/>
          </p:nvPr>
        </p:nvSpPr>
        <p:spPr>
          <a:xfrm>
            <a:off x="563562" y="1600200"/>
            <a:ext cx="8229600" cy="4525961"/>
          </a:xfrm>
          <a:prstGeom prst="rect">
            <a:avLst/>
          </a:prstGeom>
          <a:noFill/>
          <a:ln>
            <a:noFill/>
          </a:ln>
        </p:spPr>
        <p:txBody>
          <a:bodyPr lIns="91425" tIns="91425" rIns="91425" bIns="91425" anchor="t" anchorCtr="0"/>
          <a:lstStyle>
            <a:lvl1pPr marL="342900" marR="0" lvl="0" indent="-342900" algn="l" rtl="0">
              <a:spcBef>
                <a:spcPts val="1363"/>
              </a:spcBef>
              <a:spcAft>
                <a:spcPts val="0"/>
              </a:spcAft>
              <a:buNone/>
              <a:defRPr sz="1800" b="0" i="0" u="none" strike="noStrike" cap="none">
                <a:solidFill>
                  <a:srgbClr val="31316D"/>
                </a:solidFill>
                <a:latin typeface="Roboto"/>
                <a:ea typeface="Roboto"/>
                <a:cs typeface="Roboto"/>
                <a:sym typeface="Roboto"/>
              </a:defRPr>
            </a:lvl1pPr>
            <a:lvl2pPr marL="20638" marR="0" lvl="1" indent="87947" algn="l" rtl="0">
              <a:spcBef>
                <a:spcPts val="75"/>
              </a:spcBef>
              <a:spcAft>
                <a:spcPts val="0"/>
              </a:spcAft>
              <a:buClr>
                <a:srgbClr val="31316D"/>
              </a:buClr>
              <a:buSzPct val="95000"/>
              <a:buFont typeface="Roboto"/>
              <a:buChar char="•"/>
              <a:defRPr sz="1800" b="0" i="0" u="none" strike="noStrike" cap="none">
                <a:solidFill>
                  <a:srgbClr val="31316D"/>
                </a:solidFill>
                <a:latin typeface="Roboto"/>
                <a:ea typeface="Roboto"/>
                <a:cs typeface="Roboto"/>
                <a:sym typeface="Roboto"/>
              </a:defRPr>
            </a:lvl2pPr>
            <a:lvl3pPr marL="747713" marR="0" lvl="2" indent="-160591" algn="l" rtl="0">
              <a:spcBef>
                <a:spcPts val="280"/>
              </a:spcBef>
              <a:spcAft>
                <a:spcPts val="0"/>
              </a:spcAft>
              <a:buClr>
                <a:srgbClr val="31316D"/>
              </a:buClr>
              <a:buSzPct val="89000"/>
              <a:buFont typeface="Merriweather Sans"/>
              <a:buChar char="▶"/>
              <a:defRPr sz="1400" b="0" i="0" u="none" strike="noStrike" cap="none">
                <a:solidFill>
                  <a:srgbClr val="31316D"/>
                </a:solidFill>
                <a:latin typeface="Roboto"/>
                <a:ea typeface="Roboto"/>
                <a:cs typeface="Roboto"/>
                <a:sym typeface="Roboto"/>
              </a:defRPr>
            </a:lvl3pPr>
            <a:lvl4pPr marL="1096963" marR="0" lvl="3" indent="-144462" algn="l" rtl="0">
              <a:spcBef>
                <a:spcPts val="280"/>
              </a:spcBef>
              <a:spcAft>
                <a:spcPts val="0"/>
              </a:spcAft>
              <a:buClr>
                <a:srgbClr val="31A31A"/>
              </a:buClr>
              <a:buSzPct val="100000"/>
              <a:buFont typeface="Arial"/>
              <a:buChar char="–"/>
              <a:defRPr sz="1400" b="0" i="0" u="none" strike="noStrike" cap="none">
                <a:solidFill>
                  <a:srgbClr val="31A31A"/>
                </a:solidFill>
                <a:latin typeface="Roboto"/>
                <a:ea typeface="Roboto"/>
                <a:cs typeface="Roboto"/>
                <a:sym typeface="Roboto"/>
              </a:defRPr>
            </a:lvl4pPr>
            <a:lvl5pPr marL="1627188" marR="0" lvl="4" indent="-141288" algn="l" rtl="0">
              <a:spcBef>
                <a:spcPts val="280"/>
              </a:spcBef>
              <a:spcAft>
                <a:spcPts val="0"/>
              </a:spcAft>
              <a:buClr>
                <a:srgbClr val="31A31A"/>
              </a:buClr>
              <a:buSzPct val="100000"/>
              <a:buFont typeface="Arial"/>
              <a:buChar char="»"/>
              <a:defRPr sz="1400" b="0" i="0" u="none" strike="noStrike" cap="none">
                <a:solidFill>
                  <a:srgbClr val="31A31A"/>
                </a:solidFill>
                <a:latin typeface="Roboto"/>
                <a:ea typeface="Roboto"/>
                <a:cs typeface="Roboto"/>
                <a:sym typeface="Roboto"/>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22" name="Shape 222"/>
          <p:cNvSpPr txBox="1">
            <a:spLocks noGrp="1"/>
          </p:cNvSpPr>
          <p:nvPr>
            <p:ph type="dt" idx="10"/>
          </p:nvPr>
        </p:nvSpPr>
        <p:spPr>
          <a:xfrm>
            <a:off x="1166812" y="6248400"/>
            <a:ext cx="1904999" cy="4572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223" name="Shape 223"/>
          <p:cNvSpPr txBox="1">
            <a:spLocks noGrp="1"/>
          </p:cNvSpPr>
          <p:nvPr>
            <p:ph type="ftr" idx="11"/>
          </p:nvPr>
        </p:nvSpPr>
        <p:spPr>
          <a:xfrm>
            <a:off x="3581400" y="6248400"/>
            <a:ext cx="2895600" cy="457200"/>
          </a:xfrm>
          <a:prstGeom prst="rect">
            <a:avLst/>
          </a:prstGeom>
          <a:noFill/>
          <a:ln>
            <a:noFill/>
          </a:ln>
        </p:spPr>
        <p:txBody>
          <a:bodyPr lIns="91425" tIns="91425" rIns="91425" bIns="91425" anchor="t" anchorCtr="0"/>
          <a:lstStyle>
            <a:lvl1pPr marL="0" marR="0" lvl="0" indent="0" algn="ctr" rtl="0">
              <a:lnSpc>
                <a:spcPct val="70000"/>
              </a:lnSpc>
              <a:spcBef>
                <a:spcPts val="600"/>
              </a:spcBef>
              <a:spcAft>
                <a:spcPts val="120"/>
              </a:spcAft>
              <a:buNone/>
              <a:defRPr sz="1200" b="0" i="0" u="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224" name="Shape 224"/>
          <p:cNvSpPr txBox="1">
            <a:spLocks noGrp="1"/>
          </p:cNvSpPr>
          <p:nvPr>
            <p:ph type="sldNum" idx="12"/>
          </p:nvPr>
        </p:nvSpPr>
        <p:spPr>
          <a:xfrm>
            <a:off x="6659561"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000000"/>
              </a:buClr>
              <a:buSzPct val="25000"/>
              <a:buFont typeface="Roboto"/>
              <a:buNone/>
            </a:pPr>
            <a:fld id="{00000000-1234-1234-1234-123412341234}" type="slidenum">
              <a:rPr lang="en-US" sz="900" b="0" i="0" u="none">
                <a:solidFill>
                  <a:srgbClr val="000000"/>
                </a:solidFill>
                <a:latin typeface="Roboto"/>
                <a:ea typeface="Roboto"/>
                <a:cs typeface="Roboto"/>
                <a:sym typeface="Roboto"/>
              </a:rPr>
              <a:pPr marL="0" marR="0" lvl="0" indent="0" algn="r" rtl="0">
                <a:lnSpc>
                  <a:spcPct val="100000"/>
                </a:lnSpc>
                <a:spcBef>
                  <a:spcPts val="0"/>
                </a:spcBef>
                <a:spcAft>
                  <a:spcPts val="0"/>
                </a:spcAft>
                <a:buClr>
                  <a:srgbClr val="000000"/>
                </a:buClr>
                <a:buSzPct val="25000"/>
                <a:buFont typeface="Roboto"/>
                <a:buNone/>
              </a:pPr>
              <a:t>‹#›</a:t>
            </a:fld>
            <a:endParaRPr lang="en-US" sz="900" b="0" i="0" u="none">
              <a:solidFill>
                <a:srgbClr val="000000"/>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72"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31"/>
        <p:cNvGrpSpPr/>
        <p:nvPr/>
      </p:nvGrpSpPr>
      <p:grpSpPr>
        <a:xfrm>
          <a:off x="0" y="0"/>
          <a:ext cx="0" cy="0"/>
          <a:chOff x="0" y="0"/>
          <a:chExt cx="0" cy="0"/>
        </a:xfrm>
      </p:grpSpPr>
      <p:pic>
        <p:nvPicPr>
          <p:cNvPr id="232" name="Shape 232"/>
          <p:cNvPicPr preferRelativeResize="0"/>
          <p:nvPr/>
        </p:nvPicPr>
        <p:blipFill rotWithShape="1">
          <a:blip r:embed="rId3">
            <a:alphaModFix/>
          </a:blip>
          <a:srcRect/>
          <a:stretch/>
        </p:blipFill>
        <p:spPr>
          <a:xfrm>
            <a:off x="0" y="0"/>
            <a:ext cx="215899" cy="6875462"/>
          </a:xfrm>
          <a:prstGeom prst="rect">
            <a:avLst/>
          </a:prstGeom>
          <a:noFill/>
          <a:ln>
            <a:noFill/>
          </a:ln>
        </p:spPr>
      </p:pic>
      <p:pic>
        <p:nvPicPr>
          <p:cNvPr id="233" name="Shape 233"/>
          <p:cNvPicPr preferRelativeResize="0"/>
          <p:nvPr/>
        </p:nvPicPr>
        <p:blipFill rotWithShape="1">
          <a:blip r:embed="rId4">
            <a:alphaModFix/>
          </a:blip>
          <a:srcRect/>
          <a:stretch/>
        </p:blipFill>
        <p:spPr>
          <a:xfrm>
            <a:off x="7353300" y="419100"/>
            <a:ext cx="1439862" cy="311149"/>
          </a:xfrm>
          <a:prstGeom prst="rect">
            <a:avLst/>
          </a:prstGeom>
          <a:noFill/>
          <a:ln>
            <a:noFill/>
          </a:ln>
        </p:spPr>
      </p:pic>
      <p:sp>
        <p:nvSpPr>
          <p:cNvPr id="234" name="Shape 234"/>
          <p:cNvSpPr txBox="1">
            <a:spLocks noGrp="1"/>
          </p:cNvSpPr>
          <p:nvPr>
            <p:ph type="title"/>
          </p:nvPr>
        </p:nvSpPr>
        <p:spPr>
          <a:xfrm>
            <a:off x="563562" y="274637"/>
            <a:ext cx="6202362" cy="11430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3200" b="0" i="0" u="none" strike="noStrike" cap="none">
                <a:solidFill>
                  <a:srgbClr val="31316D"/>
                </a:solidFill>
                <a:latin typeface="Roboto"/>
                <a:ea typeface="Roboto"/>
                <a:cs typeface="Roboto"/>
                <a:sym typeface="Roboto"/>
              </a:defRPr>
            </a:lvl1pPr>
            <a:lvl2pPr marL="0" marR="0" lvl="1" indent="0" algn="l" rtl="0">
              <a:spcBef>
                <a:spcPts val="0"/>
              </a:spcBef>
              <a:spcAft>
                <a:spcPts val="0"/>
              </a:spcAft>
              <a:buNone/>
              <a:defRPr sz="3200" b="0" i="0" u="none" strike="noStrike" cap="none">
                <a:solidFill>
                  <a:srgbClr val="31316D"/>
                </a:solidFill>
                <a:latin typeface="Roboto"/>
                <a:ea typeface="Roboto"/>
                <a:cs typeface="Roboto"/>
                <a:sym typeface="Roboto"/>
              </a:defRPr>
            </a:lvl2pPr>
            <a:lvl3pPr marL="0" marR="0" lvl="2" indent="0" algn="l" rtl="0">
              <a:spcBef>
                <a:spcPts val="0"/>
              </a:spcBef>
              <a:spcAft>
                <a:spcPts val="0"/>
              </a:spcAft>
              <a:buNone/>
              <a:defRPr sz="3200" b="0" i="0" u="none" strike="noStrike" cap="none">
                <a:solidFill>
                  <a:srgbClr val="31316D"/>
                </a:solidFill>
                <a:latin typeface="Roboto"/>
                <a:ea typeface="Roboto"/>
                <a:cs typeface="Roboto"/>
                <a:sym typeface="Roboto"/>
              </a:defRPr>
            </a:lvl3pPr>
            <a:lvl4pPr marL="0" marR="0" lvl="3" indent="0" algn="l" rtl="0">
              <a:spcBef>
                <a:spcPts val="0"/>
              </a:spcBef>
              <a:spcAft>
                <a:spcPts val="0"/>
              </a:spcAft>
              <a:buNone/>
              <a:defRPr sz="3200" b="0" i="0" u="none" strike="noStrike" cap="none">
                <a:solidFill>
                  <a:srgbClr val="31316D"/>
                </a:solidFill>
                <a:latin typeface="Roboto"/>
                <a:ea typeface="Roboto"/>
                <a:cs typeface="Roboto"/>
                <a:sym typeface="Roboto"/>
              </a:defRPr>
            </a:lvl4pPr>
            <a:lvl5pPr marL="0" marR="0" lvl="4" indent="0" algn="l" rtl="0">
              <a:spcBef>
                <a:spcPts val="0"/>
              </a:spcBef>
              <a:spcAft>
                <a:spcPts val="0"/>
              </a:spcAft>
              <a:buNone/>
              <a:defRPr sz="3200" b="0" i="0" u="none" strike="noStrike" cap="none">
                <a:solidFill>
                  <a:srgbClr val="31316D"/>
                </a:solidFill>
                <a:latin typeface="Roboto"/>
                <a:ea typeface="Roboto"/>
                <a:cs typeface="Roboto"/>
                <a:sym typeface="Roboto"/>
              </a:defRPr>
            </a:lvl5pPr>
            <a:lvl6pPr marL="457200" marR="0" lvl="5" indent="0" algn="l" rtl="0">
              <a:spcBef>
                <a:spcPts val="0"/>
              </a:spcBef>
              <a:spcAft>
                <a:spcPts val="0"/>
              </a:spcAft>
              <a:buNone/>
              <a:defRPr sz="4400" b="0" i="0" u="none" strike="noStrike" cap="none">
                <a:solidFill>
                  <a:schemeClr val="dk1"/>
                </a:solidFill>
                <a:latin typeface="Arial"/>
                <a:ea typeface="Arial"/>
                <a:cs typeface="Arial"/>
                <a:sym typeface="Arial"/>
              </a:defRPr>
            </a:lvl6pPr>
            <a:lvl7pPr marL="914400" marR="0" lvl="6" indent="0" algn="l" rtl="0">
              <a:spcBef>
                <a:spcPts val="0"/>
              </a:spcBef>
              <a:spcAft>
                <a:spcPts val="0"/>
              </a:spcAft>
              <a:buNone/>
              <a:defRPr sz="4400" b="0" i="0" u="none" strike="noStrike" cap="none">
                <a:solidFill>
                  <a:schemeClr val="dk1"/>
                </a:solidFill>
                <a:latin typeface="Arial"/>
                <a:ea typeface="Arial"/>
                <a:cs typeface="Arial"/>
                <a:sym typeface="Arial"/>
              </a:defRPr>
            </a:lvl7pPr>
            <a:lvl8pPr marL="1371600" marR="0" lvl="7" indent="0" algn="l" rtl="0">
              <a:spcBef>
                <a:spcPts val="0"/>
              </a:spcBef>
              <a:spcAft>
                <a:spcPts val="0"/>
              </a:spcAft>
              <a:buNone/>
              <a:defRPr sz="4400" b="0" i="0" u="none" strike="noStrike" cap="none">
                <a:solidFill>
                  <a:schemeClr val="dk1"/>
                </a:solidFill>
                <a:latin typeface="Arial"/>
                <a:ea typeface="Arial"/>
                <a:cs typeface="Arial"/>
                <a:sym typeface="Arial"/>
              </a:defRPr>
            </a:lvl8pPr>
            <a:lvl9pPr marL="1828800" marR="0" lvl="8" indent="0" algn="l" rtl="0">
              <a:spcBef>
                <a:spcPts val="0"/>
              </a:spcBef>
              <a:spcAft>
                <a:spcPts val="0"/>
              </a:spcAft>
              <a:buNone/>
              <a:defRPr sz="4400" b="0" i="0" u="none" strike="noStrike" cap="none">
                <a:solidFill>
                  <a:schemeClr val="dk1"/>
                </a:solidFill>
                <a:latin typeface="Arial"/>
                <a:ea typeface="Arial"/>
                <a:cs typeface="Arial"/>
                <a:sym typeface="Arial"/>
              </a:defRPr>
            </a:lvl9pPr>
          </a:lstStyle>
          <a:p>
            <a:endParaRPr/>
          </a:p>
        </p:txBody>
      </p:sp>
      <p:sp>
        <p:nvSpPr>
          <p:cNvPr id="235" name="Shape 235"/>
          <p:cNvSpPr txBox="1">
            <a:spLocks noGrp="1"/>
          </p:cNvSpPr>
          <p:nvPr>
            <p:ph type="body" idx="1"/>
          </p:nvPr>
        </p:nvSpPr>
        <p:spPr>
          <a:xfrm>
            <a:off x="563562" y="1600200"/>
            <a:ext cx="8229600" cy="4525961"/>
          </a:xfrm>
          <a:prstGeom prst="rect">
            <a:avLst/>
          </a:prstGeom>
          <a:noFill/>
          <a:ln>
            <a:noFill/>
          </a:ln>
        </p:spPr>
        <p:txBody>
          <a:bodyPr lIns="91425" tIns="91425" rIns="91425" bIns="91425" anchor="t" anchorCtr="0"/>
          <a:lstStyle>
            <a:lvl1pPr marL="342900" marR="0" lvl="0" indent="-342900" algn="l" rtl="0">
              <a:spcBef>
                <a:spcPts val="1363"/>
              </a:spcBef>
              <a:spcAft>
                <a:spcPts val="0"/>
              </a:spcAft>
              <a:buNone/>
              <a:defRPr sz="1800" b="0" i="0" u="none" strike="noStrike" cap="none">
                <a:solidFill>
                  <a:srgbClr val="31316D"/>
                </a:solidFill>
                <a:latin typeface="Roboto"/>
                <a:ea typeface="Roboto"/>
                <a:cs typeface="Roboto"/>
                <a:sym typeface="Roboto"/>
              </a:defRPr>
            </a:lvl1pPr>
            <a:lvl2pPr marL="20638" marR="0" lvl="1" indent="87947" algn="l" rtl="0">
              <a:spcBef>
                <a:spcPts val="75"/>
              </a:spcBef>
              <a:spcAft>
                <a:spcPts val="0"/>
              </a:spcAft>
              <a:buClr>
                <a:srgbClr val="31316D"/>
              </a:buClr>
              <a:buSzPct val="95000"/>
              <a:buFont typeface="Roboto"/>
              <a:buChar char="•"/>
              <a:defRPr sz="1800" b="0" i="0" u="none" strike="noStrike" cap="none">
                <a:solidFill>
                  <a:srgbClr val="31316D"/>
                </a:solidFill>
                <a:latin typeface="Roboto"/>
                <a:ea typeface="Roboto"/>
                <a:cs typeface="Roboto"/>
                <a:sym typeface="Roboto"/>
              </a:defRPr>
            </a:lvl2pPr>
            <a:lvl3pPr marL="747713" marR="0" lvl="2" indent="-160591" algn="l" rtl="0">
              <a:spcBef>
                <a:spcPts val="280"/>
              </a:spcBef>
              <a:spcAft>
                <a:spcPts val="0"/>
              </a:spcAft>
              <a:buClr>
                <a:srgbClr val="31316D"/>
              </a:buClr>
              <a:buSzPct val="89000"/>
              <a:buFont typeface="Merriweather Sans"/>
              <a:buChar char="▶"/>
              <a:defRPr sz="1400" b="0" i="0" u="none" strike="noStrike" cap="none">
                <a:solidFill>
                  <a:srgbClr val="31316D"/>
                </a:solidFill>
                <a:latin typeface="Roboto"/>
                <a:ea typeface="Roboto"/>
                <a:cs typeface="Roboto"/>
                <a:sym typeface="Roboto"/>
              </a:defRPr>
            </a:lvl3pPr>
            <a:lvl4pPr marL="1096963" marR="0" lvl="3" indent="-144462" algn="l" rtl="0">
              <a:spcBef>
                <a:spcPts val="280"/>
              </a:spcBef>
              <a:spcAft>
                <a:spcPts val="0"/>
              </a:spcAft>
              <a:buClr>
                <a:srgbClr val="31A31A"/>
              </a:buClr>
              <a:buSzPct val="100000"/>
              <a:buFont typeface="Arial"/>
              <a:buChar char="–"/>
              <a:defRPr sz="1400" b="0" i="0" u="none" strike="noStrike" cap="none">
                <a:solidFill>
                  <a:srgbClr val="31A31A"/>
                </a:solidFill>
                <a:latin typeface="Roboto"/>
                <a:ea typeface="Roboto"/>
                <a:cs typeface="Roboto"/>
                <a:sym typeface="Roboto"/>
              </a:defRPr>
            </a:lvl4pPr>
            <a:lvl5pPr marL="1627188" marR="0" lvl="4" indent="-141288" algn="l" rtl="0">
              <a:spcBef>
                <a:spcPts val="280"/>
              </a:spcBef>
              <a:spcAft>
                <a:spcPts val="0"/>
              </a:spcAft>
              <a:buClr>
                <a:srgbClr val="31A31A"/>
              </a:buClr>
              <a:buSzPct val="100000"/>
              <a:buFont typeface="Arial"/>
              <a:buChar char="»"/>
              <a:defRPr sz="1400" b="0" i="0" u="none" strike="noStrike" cap="none">
                <a:solidFill>
                  <a:srgbClr val="31A31A"/>
                </a:solidFill>
                <a:latin typeface="Roboto"/>
                <a:ea typeface="Roboto"/>
                <a:cs typeface="Roboto"/>
                <a:sym typeface="Roboto"/>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36" name="Shape 236"/>
          <p:cNvSpPr txBox="1">
            <a:spLocks noGrp="1"/>
          </p:cNvSpPr>
          <p:nvPr>
            <p:ph type="dt" idx="10"/>
          </p:nvPr>
        </p:nvSpPr>
        <p:spPr>
          <a:xfrm>
            <a:off x="563562"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237" name="Shape 237"/>
          <p:cNvSpPr txBox="1">
            <a:spLocks noGrp="1"/>
          </p:cNvSpPr>
          <p:nvPr>
            <p:ph type="sldNum" idx="12"/>
          </p:nvPr>
        </p:nvSpPr>
        <p:spPr>
          <a:xfrm>
            <a:off x="6659561"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31316D"/>
              </a:buClr>
              <a:buSzPct val="25000"/>
              <a:buFont typeface="Roboto"/>
              <a:buNone/>
            </a:pPr>
            <a:fld id="{00000000-1234-1234-1234-123412341234}" type="slidenum">
              <a:rPr lang="en-US" sz="900" b="0" i="0" u="none">
                <a:solidFill>
                  <a:srgbClr val="31316D"/>
                </a:solidFill>
                <a:latin typeface="Roboto"/>
                <a:ea typeface="Roboto"/>
                <a:cs typeface="Roboto"/>
                <a:sym typeface="Roboto"/>
              </a:rPr>
              <a:pPr marL="0" marR="0" lvl="0" indent="0" algn="r" rtl="0">
                <a:lnSpc>
                  <a:spcPct val="100000"/>
                </a:lnSpc>
                <a:spcBef>
                  <a:spcPts val="0"/>
                </a:spcBef>
                <a:spcAft>
                  <a:spcPts val="0"/>
                </a:spcAft>
                <a:buClr>
                  <a:srgbClr val="31316D"/>
                </a:buClr>
                <a:buSzPct val="25000"/>
                <a:buFont typeface="Roboto"/>
                <a:buNone/>
              </a:pPr>
              <a:t>‹#›</a:t>
            </a:fld>
            <a:endParaRPr lang="en-US" sz="900" b="0" i="0" u="none">
              <a:solidFill>
                <a:srgbClr val="31316D"/>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73"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44"/>
        <p:cNvGrpSpPr/>
        <p:nvPr/>
      </p:nvGrpSpPr>
      <p:grpSpPr>
        <a:xfrm>
          <a:off x="0" y="0"/>
          <a:ext cx="0" cy="0"/>
          <a:chOff x="0" y="0"/>
          <a:chExt cx="0" cy="0"/>
        </a:xfrm>
      </p:grpSpPr>
      <p:pic>
        <p:nvPicPr>
          <p:cNvPr id="245" name="Shape 245"/>
          <p:cNvPicPr preferRelativeResize="0"/>
          <p:nvPr/>
        </p:nvPicPr>
        <p:blipFill rotWithShape="1">
          <a:blip r:embed="rId3">
            <a:alphaModFix/>
          </a:blip>
          <a:srcRect/>
          <a:stretch/>
        </p:blipFill>
        <p:spPr>
          <a:xfrm>
            <a:off x="0" y="0"/>
            <a:ext cx="215899" cy="6875462"/>
          </a:xfrm>
          <a:prstGeom prst="rect">
            <a:avLst/>
          </a:prstGeom>
          <a:noFill/>
          <a:ln>
            <a:noFill/>
          </a:ln>
        </p:spPr>
      </p:pic>
      <p:pic>
        <p:nvPicPr>
          <p:cNvPr id="246" name="Shape 246"/>
          <p:cNvPicPr preferRelativeResize="0"/>
          <p:nvPr/>
        </p:nvPicPr>
        <p:blipFill rotWithShape="1">
          <a:blip r:embed="rId4">
            <a:alphaModFix/>
          </a:blip>
          <a:srcRect/>
          <a:stretch/>
        </p:blipFill>
        <p:spPr>
          <a:xfrm>
            <a:off x="7353300" y="419100"/>
            <a:ext cx="1439862" cy="311149"/>
          </a:xfrm>
          <a:prstGeom prst="rect">
            <a:avLst/>
          </a:prstGeom>
          <a:noFill/>
          <a:ln>
            <a:noFill/>
          </a:ln>
        </p:spPr>
      </p:pic>
      <p:sp>
        <p:nvSpPr>
          <p:cNvPr id="247" name="Shape 247"/>
          <p:cNvSpPr txBox="1">
            <a:spLocks noGrp="1"/>
          </p:cNvSpPr>
          <p:nvPr>
            <p:ph type="title"/>
          </p:nvPr>
        </p:nvSpPr>
        <p:spPr>
          <a:xfrm>
            <a:off x="563562" y="274637"/>
            <a:ext cx="6202362" cy="11430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3200" b="0" i="0" u="none" strike="noStrike" cap="none">
                <a:solidFill>
                  <a:srgbClr val="31316D"/>
                </a:solidFill>
                <a:latin typeface="Roboto"/>
                <a:ea typeface="Roboto"/>
                <a:cs typeface="Roboto"/>
                <a:sym typeface="Roboto"/>
              </a:defRPr>
            </a:lvl1pPr>
            <a:lvl2pPr marL="0" marR="0" lvl="1" indent="0" algn="l" rtl="0">
              <a:spcBef>
                <a:spcPts val="0"/>
              </a:spcBef>
              <a:spcAft>
                <a:spcPts val="0"/>
              </a:spcAft>
              <a:buNone/>
              <a:defRPr sz="3200" b="0" i="0" u="none" strike="noStrike" cap="none">
                <a:solidFill>
                  <a:srgbClr val="31316D"/>
                </a:solidFill>
                <a:latin typeface="Roboto"/>
                <a:ea typeface="Roboto"/>
                <a:cs typeface="Roboto"/>
                <a:sym typeface="Roboto"/>
              </a:defRPr>
            </a:lvl2pPr>
            <a:lvl3pPr marL="0" marR="0" lvl="2" indent="0" algn="l" rtl="0">
              <a:spcBef>
                <a:spcPts val="0"/>
              </a:spcBef>
              <a:spcAft>
                <a:spcPts val="0"/>
              </a:spcAft>
              <a:buNone/>
              <a:defRPr sz="3200" b="0" i="0" u="none" strike="noStrike" cap="none">
                <a:solidFill>
                  <a:srgbClr val="31316D"/>
                </a:solidFill>
                <a:latin typeface="Roboto"/>
                <a:ea typeface="Roboto"/>
                <a:cs typeface="Roboto"/>
                <a:sym typeface="Roboto"/>
              </a:defRPr>
            </a:lvl3pPr>
            <a:lvl4pPr marL="0" marR="0" lvl="3" indent="0" algn="l" rtl="0">
              <a:spcBef>
                <a:spcPts val="0"/>
              </a:spcBef>
              <a:spcAft>
                <a:spcPts val="0"/>
              </a:spcAft>
              <a:buNone/>
              <a:defRPr sz="3200" b="0" i="0" u="none" strike="noStrike" cap="none">
                <a:solidFill>
                  <a:srgbClr val="31316D"/>
                </a:solidFill>
                <a:latin typeface="Roboto"/>
                <a:ea typeface="Roboto"/>
                <a:cs typeface="Roboto"/>
                <a:sym typeface="Roboto"/>
              </a:defRPr>
            </a:lvl4pPr>
            <a:lvl5pPr marL="0" marR="0" lvl="4" indent="0" algn="l" rtl="0">
              <a:spcBef>
                <a:spcPts val="0"/>
              </a:spcBef>
              <a:spcAft>
                <a:spcPts val="0"/>
              </a:spcAft>
              <a:buNone/>
              <a:defRPr sz="3200" b="0" i="0" u="none" strike="noStrike" cap="none">
                <a:solidFill>
                  <a:srgbClr val="31316D"/>
                </a:solidFill>
                <a:latin typeface="Roboto"/>
                <a:ea typeface="Roboto"/>
                <a:cs typeface="Roboto"/>
                <a:sym typeface="Roboto"/>
              </a:defRPr>
            </a:lvl5pPr>
            <a:lvl6pPr marL="457200" marR="0" lvl="5" indent="0" algn="l" rtl="0">
              <a:spcBef>
                <a:spcPts val="0"/>
              </a:spcBef>
              <a:spcAft>
                <a:spcPts val="0"/>
              </a:spcAft>
              <a:buNone/>
              <a:defRPr sz="4400" b="0" i="0" u="none" strike="noStrike" cap="none">
                <a:solidFill>
                  <a:schemeClr val="dk1"/>
                </a:solidFill>
                <a:latin typeface="Arial"/>
                <a:ea typeface="Arial"/>
                <a:cs typeface="Arial"/>
                <a:sym typeface="Arial"/>
              </a:defRPr>
            </a:lvl6pPr>
            <a:lvl7pPr marL="914400" marR="0" lvl="6" indent="0" algn="l" rtl="0">
              <a:spcBef>
                <a:spcPts val="0"/>
              </a:spcBef>
              <a:spcAft>
                <a:spcPts val="0"/>
              </a:spcAft>
              <a:buNone/>
              <a:defRPr sz="4400" b="0" i="0" u="none" strike="noStrike" cap="none">
                <a:solidFill>
                  <a:schemeClr val="dk1"/>
                </a:solidFill>
                <a:latin typeface="Arial"/>
                <a:ea typeface="Arial"/>
                <a:cs typeface="Arial"/>
                <a:sym typeface="Arial"/>
              </a:defRPr>
            </a:lvl7pPr>
            <a:lvl8pPr marL="1371600" marR="0" lvl="7" indent="0" algn="l" rtl="0">
              <a:spcBef>
                <a:spcPts val="0"/>
              </a:spcBef>
              <a:spcAft>
                <a:spcPts val="0"/>
              </a:spcAft>
              <a:buNone/>
              <a:defRPr sz="4400" b="0" i="0" u="none" strike="noStrike" cap="none">
                <a:solidFill>
                  <a:schemeClr val="dk1"/>
                </a:solidFill>
                <a:latin typeface="Arial"/>
                <a:ea typeface="Arial"/>
                <a:cs typeface="Arial"/>
                <a:sym typeface="Arial"/>
              </a:defRPr>
            </a:lvl8pPr>
            <a:lvl9pPr marL="1828800" marR="0" lvl="8" indent="0" algn="l" rtl="0">
              <a:spcBef>
                <a:spcPts val="0"/>
              </a:spcBef>
              <a:spcAft>
                <a:spcPts val="0"/>
              </a:spcAft>
              <a:buNone/>
              <a:defRPr sz="4400" b="0" i="0" u="none" strike="noStrike" cap="none">
                <a:solidFill>
                  <a:schemeClr val="dk1"/>
                </a:solidFill>
                <a:latin typeface="Arial"/>
                <a:ea typeface="Arial"/>
                <a:cs typeface="Arial"/>
                <a:sym typeface="Arial"/>
              </a:defRPr>
            </a:lvl9pPr>
          </a:lstStyle>
          <a:p>
            <a:endParaRPr/>
          </a:p>
        </p:txBody>
      </p:sp>
      <p:sp>
        <p:nvSpPr>
          <p:cNvPr id="248" name="Shape 248"/>
          <p:cNvSpPr txBox="1">
            <a:spLocks noGrp="1"/>
          </p:cNvSpPr>
          <p:nvPr>
            <p:ph type="body" idx="1"/>
          </p:nvPr>
        </p:nvSpPr>
        <p:spPr>
          <a:xfrm>
            <a:off x="563562" y="1600200"/>
            <a:ext cx="8229600" cy="4525961"/>
          </a:xfrm>
          <a:prstGeom prst="rect">
            <a:avLst/>
          </a:prstGeom>
          <a:noFill/>
          <a:ln>
            <a:noFill/>
          </a:ln>
        </p:spPr>
        <p:txBody>
          <a:bodyPr lIns="91425" tIns="91425" rIns="91425" bIns="91425" anchor="t" anchorCtr="0"/>
          <a:lstStyle>
            <a:lvl1pPr marL="342900" marR="0" lvl="0" indent="-342900" algn="l" rtl="0">
              <a:spcBef>
                <a:spcPts val="1363"/>
              </a:spcBef>
              <a:spcAft>
                <a:spcPts val="0"/>
              </a:spcAft>
              <a:buNone/>
              <a:defRPr sz="1800" b="0" i="0" u="none" strike="noStrike" cap="none">
                <a:solidFill>
                  <a:srgbClr val="31316D"/>
                </a:solidFill>
                <a:latin typeface="Roboto"/>
                <a:ea typeface="Roboto"/>
                <a:cs typeface="Roboto"/>
                <a:sym typeface="Roboto"/>
              </a:defRPr>
            </a:lvl1pPr>
            <a:lvl2pPr marL="20638" marR="0" lvl="1" indent="87947" algn="l" rtl="0">
              <a:spcBef>
                <a:spcPts val="75"/>
              </a:spcBef>
              <a:spcAft>
                <a:spcPts val="0"/>
              </a:spcAft>
              <a:buClr>
                <a:srgbClr val="31316D"/>
              </a:buClr>
              <a:buSzPct val="95000"/>
              <a:buFont typeface="Roboto"/>
              <a:buChar char="•"/>
              <a:defRPr sz="1800" b="0" i="0" u="none" strike="noStrike" cap="none">
                <a:solidFill>
                  <a:srgbClr val="31316D"/>
                </a:solidFill>
                <a:latin typeface="Roboto"/>
                <a:ea typeface="Roboto"/>
                <a:cs typeface="Roboto"/>
                <a:sym typeface="Roboto"/>
              </a:defRPr>
            </a:lvl2pPr>
            <a:lvl3pPr marL="747713" marR="0" lvl="2" indent="-160591" algn="l" rtl="0">
              <a:spcBef>
                <a:spcPts val="280"/>
              </a:spcBef>
              <a:spcAft>
                <a:spcPts val="0"/>
              </a:spcAft>
              <a:buClr>
                <a:srgbClr val="31316D"/>
              </a:buClr>
              <a:buSzPct val="89000"/>
              <a:buFont typeface="Merriweather Sans"/>
              <a:buChar char="▶"/>
              <a:defRPr sz="1400" b="0" i="0" u="none" strike="noStrike" cap="none">
                <a:solidFill>
                  <a:srgbClr val="31316D"/>
                </a:solidFill>
                <a:latin typeface="Roboto"/>
                <a:ea typeface="Roboto"/>
                <a:cs typeface="Roboto"/>
                <a:sym typeface="Roboto"/>
              </a:defRPr>
            </a:lvl3pPr>
            <a:lvl4pPr marL="1096963" marR="0" lvl="3" indent="-144462" algn="l" rtl="0">
              <a:spcBef>
                <a:spcPts val="280"/>
              </a:spcBef>
              <a:spcAft>
                <a:spcPts val="0"/>
              </a:spcAft>
              <a:buClr>
                <a:srgbClr val="31A31A"/>
              </a:buClr>
              <a:buSzPct val="100000"/>
              <a:buFont typeface="Arial"/>
              <a:buChar char="–"/>
              <a:defRPr sz="1400" b="0" i="0" u="none" strike="noStrike" cap="none">
                <a:solidFill>
                  <a:srgbClr val="31A31A"/>
                </a:solidFill>
                <a:latin typeface="Roboto"/>
                <a:ea typeface="Roboto"/>
                <a:cs typeface="Roboto"/>
                <a:sym typeface="Roboto"/>
              </a:defRPr>
            </a:lvl4pPr>
            <a:lvl5pPr marL="1627188" marR="0" lvl="4" indent="-141288" algn="l" rtl="0">
              <a:spcBef>
                <a:spcPts val="280"/>
              </a:spcBef>
              <a:spcAft>
                <a:spcPts val="0"/>
              </a:spcAft>
              <a:buClr>
                <a:srgbClr val="31A31A"/>
              </a:buClr>
              <a:buSzPct val="100000"/>
              <a:buFont typeface="Arial"/>
              <a:buChar char="»"/>
              <a:defRPr sz="1400" b="0" i="0" u="none" strike="noStrike" cap="none">
                <a:solidFill>
                  <a:srgbClr val="31A31A"/>
                </a:solidFill>
                <a:latin typeface="Roboto"/>
                <a:ea typeface="Roboto"/>
                <a:cs typeface="Roboto"/>
                <a:sym typeface="Roboto"/>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49" name="Shape 249"/>
          <p:cNvSpPr txBox="1">
            <a:spLocks noGrp="1"/>
          </p:cNvSpPr>
          <p:nvPr>
            <p:ph type="dt" idx="10"/>
          </p:nvPr>
        </p:nvSpPr>
        <p:spPr>
          <a:xfrm>
            <a:off x="563562"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250" name="Shape 250"/>
          <p:cNvSpPr txBox="1">
            <a:spLocks noGrp="1"/>
          </p:cNvSpPr>
          <p:nvPr>
            <p:ph type="sldNum" idx="12"/>
          </p:nvPr>
        </p:nvSpPr>
        <p:spPr>
          <a:xfrm>
            <a:off x="6659561"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31316D"/>
              </a:buClr>
              <a:buSzPct val="25000"/>
              <a:buFont typeface="Roboto"/>
              <a:buNone/>
            </a:pPr>
            <a:fld id="{00000000-1234-1234-1234-123412341234}" type="slidenum">
              <a:rPr lang="en-US" sz="900" b="0" i="0" u="none">
                <a:solidFill>
                  <a:srgbClr val="31316D"/>
                </a:solidFill>
                <a:latin typeface="Roboto"/>
                <a:ea typeface="Roboto"/>
                <a:cs typeface="Roboto"/>
                <a:sym typeface="Roboto"/>
              </a:rPr>
              <a:pPr marL="0" marR="0" lvl="0" indent="0" algn="r" rtl="0">
                <a:lnSpc>
                  <a:spcPct val="100000"/>
                </a:lnSpc>
                <a:spcBef>
                  <a:spcPts val="0"/>
                </a:spcBef>
                <a:spcAft>
                  <a:spcPts val="0"/>
                </a:spcAft>
                <a:buClr>
                  <a:srgbClr val="31316D"/>
                </a:buClr>
                <a:buSzPct val="25000"/>
                <a:buFont typeface="Roboto"/>
                <a:buNone/>
              </a:pPr>
              <a:t>‹#›</a:t>
            </a:fld>
            <a:endParaRPr lang="en-US" sz="900" b="0" i="0" u="none">
              <a:solidFill>
                <a:srgbClr val="31316D"/>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74"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55"/>
        <p:cNvGrpSpPr/>
        <p:nvPr/>
      </p:nvGrpSpPr>
      <p:grpSpPr>
        <a:xfrm>
          <a:off x="0" y="0"/>
          <a:ext cx="0" cy="0"/>
          <a:chOff x="0" y="0"/>
          <a:chExt cx="0" cy="0"/>
        </a:xfrm>
      </p:grpSpPr>
      <p:sp>
        <p:nvSpPr>
          <p:cNvPr id="256" name="Shape 256"/>
          <p:cNvSpPr txBox="1">
            <a:spLocks noGrp="1"/>
          </p:cNvSpPr>
          <p:nvPr>
            <p:ph type="dt" idx="10"/>
          </p:nvPr>
        </p:nvSpPr>
        <p:spPr>
          <a:xfrm>
            <a:off x="1166812" y="6248400"/>
            <a:ext cx="19049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257" name="Shape 257"/>
          <p:cNvSpPr txBox="1">
            <a:spLocks noGrp="1"/>
          </p:cNvSpPr>
          <p:nvPr>
            <p:ph type="ftr" idx="11"/>
          </p:nvPr>
        </p:nvSpPr>
        <p:spPr>
          <a:xfrm>
            <a:off x="3581400" y="6248400"/>
            <a:ext cx="2895600" cy="457200"/>
          </a:xfrm>
          <a:prstGeom prst="rect">
            <a:avLst/>
          </a:prstGeom>
          <a:noFill/>
          <a:ln>
            <a:noFill/>
          </a:ln>
        </p:spPr>
        <p:txBody>
          <a:bodyPr lIns="91425" tIns="91425" rIns="91425" bIns="91425" anchor="t" anchorCtr="0"/>
          <a:lstStyle>
            <a:lvl1pPr marL="0" marR="0" lvl="0" indent="0" algn="ctr" rtl="0">
              <a:lnSpc>
                <a:spcPct val="70000"/>
              </a:lnSpc>
              <a:spcBef>
                <a:spcPts val="600"/>
              </a:spcBef>
              <a:spcAft>
                <a:spcPts val="120"/>
              </a:spcAft>
              <a:buNone/>
              <a:defRPr sz="1200" b="0" i="0" u="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258" name="Shape 258"/>
          <p:cNvSpPr txBox="1">
            <a:spLocks noGrp="1"/>
          </p:cNvSpPr>
          <p:nvPr>
            <p:ph type="sldNum" idx="12"/>
          </p:nvPr>
        </p:nvSpPr>
        <p:spPr>
          <a:xfrm>
            <a:off x="6659561" y="6356350"/>
            <a:ext cx="2133599" cy="3651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Times New Roman"/>
              <a:buNone/>
            </a:pPr>
            <a:fld id="{00000000-1234-1234-1234-123412341234}" type="slidenum">
              <a:rPr lang="en-US" sz="2400" b="0" i="0" u="none">
                <a:solidFill>
                  <a:srgbClr val="000000"/>
                </a:solidFill>
                <a:latin typeface="Times New Roman"/>
                <a:ea typeface="Times New Roman"/>
                <a:cs typeface="Times New Roman"/>
                <a:sym typeface="Times New Roman"/>
              </a:rPr>
              <a:pPr marL="0" marR="0" lvl="0" indent="0" algn="l" rtl="0">
                <a:lnSpc>
                  <a:spcPct val="100000"/>
                </a:lnSpc>
                <a:spcBef>
                  <a:spcPts val="0"/>
                </a:spcBef>
                <a:spcAft>
                  <a:spcPts val="0"/>
                </a:spcAft>
                <a:buClr>
                  <a:srgbClr val="000000"/>
                </a:buClr>
                <a:buSzPct val="25000"/>
                <a:buFont typeface="Times New Roman"/>
                <a:buNone/>
              </a:pPr>
              <a:t>‹#›</a:t>
            </a:fld>
            <a:endParaRPr lang="en-US" sz="2400" b="0" i="0" u="none">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75"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
        <p:cNvGrpSpPr/>
        <p:nvPr/>
      </p:nvGrpSpPr>
      <p:grpSpPr>
        <a:xfrm>
          <a:off x="0" y="0"/>
          <a:ext cx="0" cy="0"/>
          <a:chOff x="0" y="0"/>
          <a:chExt cx="0" cy="0"/>
        </a:xfrm>
      </p:grpSpPr>
      <p:pic>
        <p:nvPicPr>
          <p:cNvPr id="16" name="Shape 16"/>
          <p:cNvPicPr preferRelativeResize="0"/>
          <p:nvPr/>
        </p:nvPicPr>
        <p:blipFill rotWithShape="1">
          <a:blip r:embed="rId3">
            <a:alphaModFix/>
          </a:blip>
          <a:srcRect/>
          <a:stretch/>
        </p:blipFill>
        <p:spPr>
          <a:xfrm>
            <a:off x="0" y="0"/>
            <a:ext cx="215899" cy="6875462"/>
          </a:xfrm>
          <a:prstGeom prst="rect">
            <a:avLst/>
          </a:prstGeom>
          <a:noFill/>
          <a:ln>
            <a:noFill/>
          </a:ln>
        </p:spPr>
      </p:pic>
      <p:pic>
        <p:nvPicPr>
          <p:cNvPr id="17" name="Shape 17"/>
          <p:cNvPicPr preferRelativeResize="0"/>
          <p:nvPr/>
        </p:nvPicPr>
        <p:blipFill rotWithShape="1">
          <a:blip r:embed="rId4">
            <a:alphaModFix/>
          </a:blip>
          <a:srcRect/>
          <a:stretch/>
        </p:blipFill>
        <p:spPr>
          <a:xfrm>
            <a:off x="7353300" y="419100"/>
            <a:ext cx="1439862" cy="311149"/>
          </a:xfrm>
          <a:prstGeom prst="rect">
            <a:avLst/>
          </a:prstGeom>
          <a:noFill/>
          <a:ln>
            <a:noFill/>
          </a:ln>
        </p:spPr>
      </p:pic>
      <p:sp>
        <p:nvSpPr>
          <p:cNvPr id="18" name="Shape 18"/>
          <p:cNvSpPr txBox="1">
            <a:spLocks noGrp="1"/>
          </p:cNvSpPr>
          <p:nvPr>
            <p:ph type="title"/>
          </p:nvPr>
        </p:nvSpPr>
        <p:spPr>
          <a:xfrm>
            <a:off x="563562" y="274637"/>
            <a:ext cx="6202362" cy="11430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3200" b="0" i="0" u="none" strike="noStrike" cap="none">
                <a:solidFill>
                  <a:srgbClr val="31316D"/>
                </a:solidFill>
                <a:latin typeface="Roboto"/>
                <a:ea typeface="Roboto"/>
                <a:cs typeface="Roboto"/>
                <a:sym typeface="Roboto"/>
              </a:defRPr>
            </a:lvl1pPr>
            <a:lvl2pPr marL="0" marR="0" lvl="1" indent="0" algn="l" rtl="0">
              <a:spcBef>
                <a:spcPts val="0"/>
              </a:spcBef>
              <a:spcAft>
                <a:spcPts val="0"/>
              </a:spcAft>
              <a:buNone/>
              <a:defRPr sz="3200" b="0" i="0" u="none" strike="noStrike" cap="none">
                <a:solidFill>
                  <a:srgbClr val="31316D"/>
                </a:solidFill>
                <a:latin typeface="Roboto"/>
                <a:ea typeface="Roboto"/>
                <a:cs typeface="Roboto"/>
                <a:sym typeface="Roboto"/>
              </a:defRPr>
            </a:lvl2pPr>
            <a:lvl3pPr marL="0" marR="0" lvl="2" indent="0" algn="l" rtl="0">
              <a:spcBef>
                <a:spcPts val="0"/>
              </a:spcBef>
              <a:spcAft>
                <a:spcPts val="0"/>
              </a:spcAft>
              <a:buNone/>
              <a:defRPr sz="3200" b="0" i="0" u="none" strike="noStrike" cap="none">
                <a:solidFill>
                  <a:srgbClr val="31316D"/>
                </a:solidFill>
                <a:latin typeface="Roboto"/>
                <a:ea typeface="Roboto"/>
                <a:cs typeface="Roboto"/>
                <a:sym typeface="Roboto"/>
              </a:defRPr>
            </a:lvl3pPr>
            <a:lvl4pPr marL="0" marR="0" lvl="3" indent="0" algn="l" rtl="0">
              <a:spcBef>
                <a:spcPts val="0"/>
              </a:spcBef>
              <a:spcAft>
                <a:spcPts val="0"/>
              </a:spcAft>
              <a:buNone/>
              <a:defRPr sz="3200" b="0" i="0" u="none" strike="noStrike" cap="none">
                <a:solidFill>
                  <a:srgbClr val="31316D"/>
                </a:solidFill>
                <a:latin typeface="Roboto"/>
                <a:ea typeface="Roboto"/>
                <a:cs typeface="Roboto"/>
                <a:sym typeface="Roboto"/>
              </a:defRPr>
            </a:lvl4pPr>
            <a:lvl5pPr marL="0" marR="0" lvl="4" indent="0" algn="l" rtl="0">
              <a:spcBef>
                <a:spcPts val="0"/>
              </a:spcBef>
              <a:spcAft>
                <a:spcPts val="0"/>
              </a:spcAft>
              <a:buNone/>
              <a:defRPr sz="3200" b="0" i="0" u="none" strike="noStrike" cap="none">
                <a:solidFill>
                  <a:srgbClr val="31316D"/>
                </a:solidFill>
                <a:latin typeface="Roboto"/>
                <a:ea typeface="Roboto"/>
                <a:cs typeface="Roboto"/>
                <a:sym typeface="Roboto"/>
              </a:defRPr>
            </a:lvl5pPr>
            <a:lvl6pPr marL="457200" marR="0" lvl="5" indent="0" algn="l" rtl="0">
              <a:spcBef>
                <a:spcPts val="0"/>
              </a:spcBef>
              <a:spcAft>
                <a:spcPts val="0"/>
              </a:spcAft>
              <a:buNone/>
              <a:defRPr sz="4400" b="0" i="0" u="none" strike="noStrike" cap="none">
                <a:solidFill>
                  <a:schemeClr val="dk1"/>
                </a:solidFill>
                <a:latin typeface="Arial"/>
                <a:ea typeface="Arial"/>
                <a:cs typeface="Arial"/>
                <a:sym typeface="Arial"/>
              </a:defRPr>
            </a:lvl6pPr>
            <a:lvl7pPr marL="914400" marR="0" lvl="6" indent="0" algn="l" rtl="0">
              <a:spcBef>
                <a:spcPts val="0"/>
              </a:spcBef>
              <a:spcAft>
                <a:spcPts val="0"/>
              </a:spcAft>
              <a:buNone/>
              <a:defRPr sz="4400" b="0" i="0" u="none" strike="noStrike" cap="none">
                <a:solidFill>
                  <a:schemeClr val="dk1"/>
                </a:solidFill>
                <a:latin typeface="Arial"/>
                <a:ea typeface="Arial"/>
                <a:cs typeface="Arial"/>
                <a:sym typeface="Arial"/>
              </a:defRPr>
            </a:lvl7pPr>
            <a:lvl8pPr marL="1371600" marR="0" lvl="7" indent="0" algn="l" rtl="0">
              <a:spcBef>
                <a:spcPts val="0"/>
              </a:spcBef>
              <a:spcAft>
                <a:spcPts val="0"/>
              </a:spcAft>
              <a:buNone/>
              <a:defRPr sz="4400" b="0" i="0" u="none" strike="noStrike" cap="none">
                <a:solidFill>
                  <a:schemeClr val="dk1"/>
                </a:solidFill>
                <a:latin typeface="Arial"/>
                <a:ea typeface="Arial"/>
                <a:cs typeface="Arial"/>
                <a:sym typeface="Arial"/>
              </a:defRPr>
            </a:lvl8pPr>
            <a:lvl9pPr marL="1828800" marR="0" lvl="8" indent="0" algn="l" rtl="0">
              <a:spcBef>
                <a:spcPts val="0"/>
              </a:spcBef>
              <a:spcAft>
                <a:spcPts val="0"/>
              </a:spcAft>
              <a:buNone/>
              <a:defRPr sz="4400" b="0" i="0" u="none" strike="noStrike" cap="none">
                <a:solidFill>
                  <a:schemeClr val="dk1"/>
                </a:solidFill>
                <a:latin typeface="Arial"/>
                <a:ea typeface="Arial"/>
                <a:cs typeface="Arial"/>
                <a:sym typeface="Arial"/>
              </a:defRPr>
            </a:lvl9pPr>
          </a:lstStyle>
          <a:p>
            <a:endParaRPr/>
          </a:p>
        </p:txBody>
      </p:sp>
      <p:sp>
        <p:nvSpPr>
          <p:cNvPr id="19" name="Shape 19"/>
          <p:cNvSpPr txBox="1">
            <a:spLocks noGrp="1"/>
          </p:cNvSpPr>
          <p:nvPr>
            <p:ph type="body" idx="1"/>
          </p:nvPr>
        </p:nvSpPr>
        <p:spPr>
          <a:xfrm>
            <a:off x="563562" y="1600200"/>
            <a:ext cx="8229600" cy="4525961"/>
          </a:xfrm>
          <a:prstGeom prst="rect">
            <a:avLst/>
          </a:prstGeom>
          <a:noFill/>
          <a:ln>
            <a:noFill/>
          </a:ln>
        </p:spPr>
        <p:txBody>
          <a:bodyPr lIns="91425" tIns="91425" rIns="91425" bIns="91425" anchor="t" anchorCtr="0"/>
          <a:lstStyle>
            <a:lvl1pPr marL="342900" marR="0" lvl="0" indent="-342900" algn="l" rtl="0">
              <a:spcBef>
                <a:spcPts val="1363"/>
              </a:spcBef>
              <a:spcAft>
                <a:spcPts val="0"/>
              </a:spcAft>
              <a:buNone/>
              <a:defRPr sz="1800" b="0" i="0" u="none" strike="noStrike" cap="none">
                <a:solidFill>
                  <a:srgbClr val="31316D"/>
                </a:solidFill>
                <a:latin typeface="Roboto"/>
                <a:ea typeface="Roboto"/>
                <a:cs typeface="Roboto"/>
                <a:sym typeface="Roboto"/>
              </a:defRPr>
            </a:lvl1pPr>
            <a:lvl2pPr marL="20638" marR="0" lvl="1" indent="87947" algn="l" rtl="0">
              <a:spcBef>
                <a:spcPts val="75"/>
              </a:spcBef>
              <a:spcAft>
                <a:spcPts val="0"/>
              </a:spcAft>
              <a:buClr>
                <a:srgbClr val="31316D"/>
              </a:buClr>
              <a:buSzPct val="95000"/>
              <a:buFont typeface="Roboto"/>
              <a:buChar char="•"/>
              <a:defRPr sz="1800" b="0" i="0" u="none" strike="noStrike" cap="none">
                <a:solidFill>
                  <a:srgbClr val="31316D"/>
                </a:solidFill>
                <a:latin typeface="Roboto"/>
                <a:ea typeface="Roboto"/>
                <a:cs typeface="Roboto"/>
                <a:sym typeface="Roboto"/>
              </a:defRPr>
            </a:lvl2pPr>
            <a:lvl3pPr marL="747713" marR="0" lvl="2" indent="-160591" algn="l" rtl="0">
              <a:spcBef>
                <a:spcPts val="280"/>
              </a:spcBef>
              <a:spcAft>
                <a:spcPts val="0"/>
              </a:spcAft>
              <a:buClr>
                <a:srgbClr val="31316D"/>
              </a:buClr>
              <a:buSzPct val="89000"/>
              <a:buFont typeface="Merriweather Sans"/>
              <a:buChar char="▶"/>
              <a:defRPr sz="1400" b="0" i="0" u="none" strike="noStrike" cap="none">
                <a:solidFill>
                  <a:srgbClr val="31316D"/>
                </a:solidFill>
                <a:latin typeface="Roboto"/>
                <a:ea typeface="Roboto"/>
                <a:cs typeface="Roboto"/>
                <a:sym typeface="Roboto"/>
              </a:defRPr>
            </a:lvl3pPr>
            <a:lvl4pPr marL="1096963" marR="0" lvl="3" indent="-144462" algn="l" rtl="0">
              <a:spcBef>
                <a:spcPts val="280"/>
              </a:spcBef>
              <a:spcAft>
                <a:spcPts val="0"/>
              </a:spcAft>
              <a:buClr>
                <a:srgbClr val="31A31A"/>
              </a:buClr>
              <a:buSzPct val="100000"/>
              <a:buFont typeface="Arial"/>
              <a:buChar char="–"/>
              <a:defRPr sz="1400" b="0" i="0" u="none" strike="noStrike" cap="none">
                <a:solidFill>
                  <a:srgbClr val="31A31A"/>
                </a:solidFill>
                <a:latin typeface="Roboto"/>
                <a:ea typeface="Roboto"/>
                <a:cs typeface="Roboto"/>
                <a:sym typeface="Roboto"/>
              </a:defRPr>
            </a:lvl4pPr>
            <a:lvl5pPr marL="1627188" marR="0" lvl="4" indent="-141288" algn="l" rtl="0">
              <a:spcBef>
                <a:spcPts val="280"/>
              </a:spcBef>
              <a:spcAft>
                <a:spcPts val="0"/>
              </a:spcAft>
              <a:buClr>
                <a:srgbClr val="31A31A"/>
              </a:buClr>
              <a:buSzPct val="100000"/>
              <a:buFont typeface="Arial"/>
              <a:buChar char="»"/>
              <a:defRPr sz="1400" b="0" i="0" u="none" strike="noStrike" cap="none">
                <a:solidFill>
                  <a:srgbClr val="31A31A"/>
                </a:solidFill>
                <a:latin typeface="Roboto"/>
                <a:ea typeface="Roboto"/>
                <a:cs typeface="Roboto"/>
                <a:sym typeface="Roboto"/>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dt" idx="10"/>
          </p:nvPr>
        </p:nvSpPr>
        <p:spPr>
          <a:xfrm>
            <a:off x="563562"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900" b="0" i="0" u="none">
                <a:solidFill>
                  <a:srgbClr val="31316D"/>
                </a:solidFill>
                <a:latin typeface="Roboto"/>
                <a:ea typeface="Roboto"/>
                <a:cs typeface="Roboto"/>
                <a:sym typeface="Roboto"/>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21" name="Shape 21"/>
          <p:cNvSpPr txBox="1">
            <a:spLocks noGrp="1"/>
          </p:cNvSpPr>
          <p:nvPr>
            <p:ph type="ftr" idx="11"/>
          </p:nvPr>
        </p:nvSpPr>
        <p:spPr>
          <a:xfrm>
            <a:off x="3230561" y="6356350"/>
            <a:ext cx="2895600"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22" name="Shape 22"/>
          <p:cNvSpPr txBox="1">
            <a:spLocks noGrp="1"/>
          </p:cNvSpPr>
          <p:nvPr>
            <p:ph type="sldNum" idx="12"/>
          </p:nvPr>
        </p:nvSpPr>
        <p:spPr>
          <a:xfrm>
            <a:off x="6659561"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31316D"/>
              </a:buClr>
              <a:buSzPct val="25000"/>
              <a:buFont typeface="Roboto"/>
              <a:buNone/>
            </a:pPr>
            <a:fld id="{00000000-1234-1234-1234-123412341234}" type="slidenum">
              <a:rPr lang="en-US" sz="900" b="0" i="0" u="none">
                <a:solidFill>
                  <a:srgbClr val="31316D"/>
                </a:solidFill>
                <a:latin typeface="Roboto"/>
                <a:ea typeface="Roboto"/>
                <a:cs typeface="Roboto"/>
                <a:sym typeface="Roboto"/>
              </a:rPr>
              <a:pPr marL="0" marR="0" lvl="0" indent="0" algn="r" rtl="0">
                <a:lnSpc>
                  <a:spcPct val="100000"/>
                </a:lnSpc>
                <a:spcBef>
                  <a:spcPts val="0"/>
                </a:spcBef>
                <a:spcAft>
                  <a:spcPts val="0"/>
                </a:spcAft>
                <a:buClr>
                  <a:srgbClr val="31316D"/>
                </a:buClr>
                <a:buSzPct val="25000"/>
                <a:buFont typeface="Roboto"/>
                <a:buNone/>
              </a:pPr>
              <a:t>‹#›</a:t>
            </a:fld>
            <a:endParaRPr lang="en-US" sz="900" b="0" i="0" u="none">
              <a:solidFill>
                <a:srgbClr val="31316D"/>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65"/>
        <p:cNvGrpSpPr/>
        <p:nvPr/>
      </p:nvGrpSpPr>
      <p:grpSpPr>
        <a:xfrm>
          <a:off x="0" y="0"/>
          <a:ext cx="0" cy="0"/>
          <a:chOff x="0" y="0"/>
          <a:chExt cx="0" cy="0"/>
        </a:xfrm>
      </p:grpSpPr>
      <p:pic>
        <p:nvPicPr>
          <p:cNvPr id="266" name="Shape 266"/>
          <p:cNvPicPr preferRelativeResize="0"/>
          <p:nvPr/>
        </p:nvPicPr>
        <p:blipFill rotWithShape="1">
          <a:blip r:embed="rId3">
            <a:alphaModFix/>
          </a:blip>
          <a:srcRect/>
          <a:stretch/>
        </p:blipFill>
        <p:spPr>
          <a:xfrm>
            <a:off x="0" y="0"/>
            <a:ext cx="3959225" cy="1979612"/>
          </a:xfrm>
          <a:prstGeom prst="rect">
            <a:avLst/>
          </a:prstGeom>
          <a:noFill/>
          <a:ln>
            <a:noFill/>
          </a:ln>
        </p:spPr>
      </p:pic>
      <p:pic>
        <p:nvPicPr>
          <p:cNvPr id="267" name="Shape 267"/>
          <p:cNvPicPr preferRelativeResize="0"/>
          <p:nvPr/>
        </p:nvPicPr>
        <p:blipFill rotWithShape="1">
          <a:blip r:embed="rId4">
            <a:alphaModFix/>
          </a:blip>
          <a:srcRect/>
          <a:stretch/>
        </p:blipFill>
        <p:spPr>
          <a:xfrm>
            <a:off x="0" y="6289675"/>
            <a:ext cx="9180511" cy="577850"/>
          </a:xfrm>
          <a:prstGeom prst="rect">
            <a:avLst/>
          </a:prstGeom>
          <a:noFill/>
          <a:ln>
            <a:noFill/>
          </a:ln>
        </p:spPr>
      </p:pic>
      <p:sp>
        <p:nvSpPr>
          <p:cNvPr id="268" name="Shape 268"/>
          <p:cNvSpPr txBox="1">
            <a:spLocks noGrp="1"/>
          </p:cNvSpPr>
          <p:nvPr>
            <p:ph type="dt" idx="10"/>
          </p:nvPr>
        </p:nvSpPr>
        <p:spPr>
          <a:xfrm>
            <a:off x="563562" y="6356350"/>
            <a:ext cx="2133599" cy="36512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269" name="Shape 269"/>
          <p:cNvSpPr txBox="1">
            <a:spLocks noGrp="1"/>
          </p:cNvSpPr>
          <p:nvPr>
            <p:ph type="sldNum" idx="12"/>
          </p:nvPr>
        </p:nvSpPr>
        <p:spPr>
          <a:xfrm>
            <a:off x="6659561" y="6356350"/>
            <a:ext cx="2133599" cy="3651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Times New Roman"/>
              <a:buNone/>
            </a:pPr>
            <a:fld id="{00000000-1234-1234-1234-123412341234}" type="slidenum">
              <a:rPr lang="en-US" sz="2400" b="0" i="0" u="none">
                <a:solidFill>
                  <a:schemeClr val="dk1"/>
                </a:solidFill>
                <a:latin typeface="Times New Roman"/>
                <a:ea typeface="Times New Roman"/>
                <a:cs typeface="Times New Roman"/>
                <a:sym typeface="Times New Roman"/>
              </a:rPr>
              <a:pPr marL="0" marR="0" lvl="0" indent="0" algn="l" rtl="0">
                <a:lnSpc>
                  <a:spcPct val="100000"/>
                </a:lnSpc>
                <a:spcBef>
                  <a:spcPts val="0"/>
                </a:spcBef>
                <a:spcAft>
                  <a:spcPts val="0"/>
                </a:spcAft>
                <a:buClr>
                  <a:schemeClr val="dk1"/>
                </a:buClr>
                <a:buSzPct val="25000"/>
                <a:buFont typeface="Times New Roman"/>
                <a:buNone/>
              </a:pPr>
              <a:t>‹#›</a:t>
            </a:fld>
            <a:endParaRPr lang="en-US" sz="2400" b="0" i="0" u="none">
              <a:solidFill>
                <a:schemeClr val="dk1"/>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76"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76"/>
        <p:cNvGrpSpPr/>
        <p:nvPr/>
      </p:nvGrpSpPr>
      <p:grpSpPr>
        <a:xfrm>
          <a:off x="0" y="0"/>
          <a:ext cx="0" cy="0"/>
          <a:chOff x="0" y="0"/>
          <a:chExt cx="0" cy="0"/>
        </a:xfrm>
      </p:grpSpPr>
      <p:pic>
        <p:nvPicPr>
          <p:cNvPr id="277" name="Shape 277"/>
          <p:cNvPicPr preferRelativeResize="0"/>
          <p:nvPr/>
        </p:nvPicPr>
        <p:blipFill rotWithShape="1">
          <a:blip r:embed="rId3">
            <a:alphaModFix/>
          </a:blip>
          <a:srcRect/>
          <a:stretch/>
        </p:blipFill>
        <p:spPr>
          <a:xfrm>
            <a:off x="0" y="0"/>
            <a:ext cx="3959225" cy="1979612"/>
          </a:xfrm>
          <a:prstGeom prst="rect">
            <a:avLst/>
          </a:prstGeom>
          <a:noFill/>
          <a:ln>
            <a:noFill/>
          </a:ln>
        </p:spPr>
      </p:pic>
      <p:pic>
        <p:nvPicPr>
          <p:cNvPr id="278" name="Shape 278"/>
          <p:cNvPicPr preferRelativeResize="0"/>
          <p:nvPr/>
        </p:nvPicPr>
        <p:blipFill rotWithShape="1">
          <a:blip r:embed="rId4">
            <a:alphaModFix/>
          </a:blip>
          <a:srcRect/>
          <a:stretch/>
        </p:blipFill>
        <p:spPr>
          <a:xfrm>
            <a:off x="0" y="6289675"/>
            <a:ext cx="9180511" cy="577850"/>
          </a:xfrm>
          <a:prstGeom prst="rect">
            <a:avLst/>
          </a:prstGeom>
          <a:noFill/>
          <a:ln>
            <a:noFill/>
          </a:ln>
        </p:spPr>
      </p:pic>
      <p:sp>
        <p:nvSpPr>
          <p:cNvPr id="279" name="Shape 279"/>
          <p:cNvSpPr txBox="1">
            <a:spLocks noGrp="1"/>
          </p:cNvSpPr>
          <p:nvPr>
            <p:ph type="dt" idx="10"/>
          </p:nvPr>
        </p:nvSpPr>
        <p:spPr>
          <a:xfrm>
            <a:off x="563562" y="6356350"/>
            <a:ext cx="2133599" cy="36512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280" name="Shape 280"/>
          <p:cNvSpPr txBox="1">
            <a:spLocks noGrp="1"/>
          </p:cNvSpPr>
          <p:nvPr>
            <p:ph type="sldNum" idx="12"/>
          </p:nvPr>
        </p:nvSpPr>
        <p:spPr>
          <a:xfrm>
            <a:off x="6659561" y="6356350"/>
            <a:ext cx="2133599" cy="3651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Times New Roman"/>
              <a:buNone/>
            </a:pPr>
            <a:fld id="{00000000-1234-1234-1234-123412341234}" type="slidenum">
              <a:rPr lang="en-US" sz="2400" b="0" i="0" u="none">
                <a:solidFill>
                  <a:schemeClr val="dk1"/>
                </a:solidFill>
                <a:latin typeface="Times New Roman"/>
                <a:ea typeface="Times New Roman"/>
                <a:cs typeface="Times New Roman"/>
                <a:sym typeface="Times New Roman"/>
              </a:rPr>
              <a:pPr marL="0" marR="0" lvl="0" indent="0" algn="l" rtl="0">
                <a:lnSpc>
                  <a:spcPct val="100000"/>
                </a:lnSpc>
                <a:spcBef>
                  <a:spcPts val="0"/>
                </a:spcBef>
                <a:spcAft>
                  <a:spcPts val="0"/>
                </a:spcAft>
                <a:buClr>
                  <a:schemeClr val="dk1"/>
                </a:buClr>
                <a:buSzPct val="25000"/>
                <a:buFont typeface="Times New Roman"/>
                <a:buNone/>
              </a:pPr>
              <a:t>‹#›</a:t>
            </a:fld>
            <a:endParaRPr lang="en-US" sz="2400" b="0" i="0" u="none">
              <a:solidFill>
                <a:schemeClr val="dk1"/>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77"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85"/>
        <p:cNvGrpSpPr/>
        <p:nvPr/>
      </p:nvGrpSpPr>
      <p:grpSpPr>
        <a:xfrm>
          <a:off x="0" y="0"/>
          <a:ext cx="0" cy="0"/>
          <a:chOff x="0" y="0"/>
          <a:chExt cx="0" cy="0"/>
        </a:xfrm>
      </p:grpSpPr>
      <p:pic>
        <p:nvPicPr>
          <p:cNvPr id="286" name="Shape 286"/>
          <p:cNvPicPr preferRelativeResize="0"/>
          <p:nvPr/>
        </p:nvPicPr>
        <p:blipFill rotWithShape="1">
          <a:blip r:embed="rId3">
            <a:alphaModFix/>
          </a:blip>
          <a:srcRect/>
          <a:stretch/>
        </p:blipFill>
        <p:spPr>
          <a:xfrm>
            <a:off x="0" y="0"/>
            <a:ext cx="3959225" cy="1979612"/>
          </a:xfrm>
          <a:prstGeom prst="rect">
            <a:avLst/>
          </a:prstGeom>
          <a:noFill/>
          <a:ln>
            <a:noFill/>
          </a:ln>
        </p:spPr>
      </p:pic>
      <p:pic>
        <p:nvPicPr>
          <p:cNvPr id="287" name="Shape 287"/>
          <p:cNvPicPr preferRelativeResize="0"/>
          <p:nvPr/>
        </p:nvPicPr>
        <p:blipFill rotWithShape="1">
          <a:blip r:embed="rId4">
            <a:alphaModFix/>
          </a:blip>
          <a:srcRect/>
          <a:stretch/>
        </p:blipFill>
        <p:spPr>
          <a:xfrm>
            <a:off x="0" y="6289675"/>
            <a:ext cx="9180511" cy="577850"/>
          </a:xfrm>
          <a:prstGeom prst="rect">
            <a:avLst/>
          </a:prstGeom>
          <a:noFill/>
          <a:ln>
            <a:noFill/>
          </a:ln>
        </p:spPr>
      </p:pic>
      <p:sp>
        <p:nvSpPr>
          <p:cNvPr id="288" name="Shape 288"/>
          <p:cNvSpPr txBox="1">
            <a:spLocks noGrp="1"/>
          </p:cNvSpPr>
          <p:nvPr>
            <p:ph type="dt" idx="10"/>
          </p:nvPr>
        </p:nvSpPr>
        <p:spPr>
          <a:xfrm>
            <a:off x="563562" y="6356350"/>
            <a:ext cx="2133599" cy="36512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289" name="Shape 289"/>
          <p:cNvSpPr txBox="1">
            <a:spLocks noGrp="1"/>
          </p:cNvSpPr>
          <p:nvPr>
            <p:ph type="ftr" idx="11"/>
          </p:nvPr>
        </p:nvSpPr>
        <p:spPr>
          <a:xfrm>
            <a:off x="3230561" y="6356350"/>
            <a:ext cx="2895600" cy="36512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290" name="Shape 290"/>
          <p:cNvSpPr txBox="1">
            <a:spLocks noGrp="1"/>
          </p:cNvSpPr>
          <p:nvPr>
            <p:ph type="sldNum" idx="12"/>
          </p:nvPr>
        </p:nvSpPr>
        <p:spPr>
          <a:xfrm>
            <a:off x="6659561" y="6356350"/>
            <a:ext cx="2133599" cy="3651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Times New Roman"/>
              <a:buNone/>
            </a:pPr>
            <a:fld id="{00000000-1234-1234-1234-123412341234}" type="slidenum">
              <a:rPr lang="en-US" sz="2400" b="0" i="0" u="none">
                <a:solidFill>
                  <a:schemeClr val="dk1"/>
                </a:solidFill>
                <a:latin typeface="Times New Roman"/>
                <a:ea typeface="Times New Roman"/>
                <a:cs typeface="Times New Roman"/>
                <a:sym typeface="Times New Roman"/>
              </a:rPr>
              <a:pPr marL="0" marR="0" lvl="0" indent="0" algn="l" rtl="0">
                <a:lnSpc>
                  <a:spcPct val="100000"/>
                </a:lnSpc>
                <a:spcBef>
                  <a:spcPts val="0"/>
                </a:spcBef>
                <a:spcAft>
                  <a:spcPts val="0"/>
                </a:spcAft>
                <a:buClr>
                  <a:schemeClr val="dk1"/>
                </a:buClr>
                <a:buSzPct val="25000"/>
                <a:buFont typeface="Times New Roman"/>
                <a:buNone/>
              </a:pPr>
              <a:t>‹#›</a:t>
            </a:fld>
            <a:endParaRPr lang="en-US" sz="2400" b="0" i="0" u="none">
              <a:solidFill>
                <a:schemeClr val="dk1"/>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7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95"/>
        <p:cNvGrpSpPr/>
        <p:nvPr/>
      </p:nvGrpSpPr>
      <p:grpSpPr>
        <a:xfrm>
          <a:off x="0" y="0"/>
          <a:ext cx="0" cy="0"/>
          <a:chOff x="0" y="0"/>
          <a:chExt cx="0" cy="0"/>
        </a:xfrm>
      </p:grpSpPr>
      <p:sp>
        <p:nvSpPr>
          <p:cNvPr id="296" name="Shape 296"/>
          <p:cNvSpPr txBox="1">
            <a:spLocks noGrp="1"/>
          </p:cNvSpPr>
          <p:nvPr>
            <p:ph type="title"/>
          </p:nvPr>
        </p:nvSpPr>
        <p:spPr>
          <a:xfrm>
            <a:off x="563562" y="274637"/>
            <a:ext cx="6202362" cy="11430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3200" b="0" i="0" u="none" strike="noStrike" cap="none">
                <a:solidFill>
                  <a:srgbClr val="31316D"/>
                </a:solidFill>
                <a:latin typeface="Roboto"/>
                <a:ea typeface="Roboto"/>
                <a:cs typeface="Roboto"/>
                <a:sym typeface="Roboto"/>
              </a:defRPr>
            </a:lvl1pPr>
            <a:lvl2pPr marL="0" marR="0" lvl="1" indent="0" algn="l" rtl="0">
              <a:spcBef>
                <a:spcPts val="0"/>
              </a:spcBef>
              <a:spcAft>
                <a:spcPts val="0"/>
              </a:spcAft>
              <a:buNone/>
              <a:defRPr sz="3200" b="0" i="0" u="none" strike="noStrike" cap="none">
                <a:solidFill>
                  <a:srgbClr val="31316D"/>
                </a:solidFill>
                <a:latin typeface="Roboto"/>
                <a:ea typeface="Roboto"/>
                <a:cs typeface="Roboto"/>
                <a:sym typeface="Roboto"/>
              </a:defRPr>
            </a:lvl2pPr>
            <a:lvl3pPr marL="0" marR="0" lvl="2" indent="0" algn="l" rtl="0">
              <a:spcBef>
                <a:spcPts val="0"/>
              </a:spcBef>
              <a:spcAft>
                <a:spcPts val="0"/>
              </a:spcAft>
              <a:buNone/>
              <a:defRPr sz="3200" b="0" i="0" u="none" strike="noStrike" cap="none">
                <a:solidFill>
                  <a:srgbClr val="31316D"/>
                </a:solidFill>
                <a:latin typeface="Roboto"/>
                <a:ea typeface="Roboto"/>
                <a:cs typeface="Roboto"/>
                <a:sym typeface="Roboto"/>
              </a:defRPr>
            </a:lvl3pPr>
            <a:lvl4pPr marL="0" marR="0" lvl="3" indent="0" algn="l" rtl="0">
              <a:spcBef>
                <a:spcPts val="0"/>
              </a:spcBef>
              <a:spcAft>
                <a:spcPts val="0"/>
              </a:spcAft>
              <a:buNone/>
              <a:defRPr sz="3200" b="0" i="0" u="none" strike="noStrike" cap="none">
                <a:solidFill>
                  <a:srgbClr val="31316D"/>
                </a:solidFill>
                <a:latin typeface="Roboto"/>
                <a:ea typeface="Roboto"/>
                <a:cs typeface="Roboto"/>
                <a:sym typeface="Roboto"/>
              </a:defRPr>
            </a:lvl4pPr>
            <a:lvl5pPr marL="0" marR="0" lvl="4" indent="0" algn="l" rtl="0">
              <a:spcBef>
                <a:spcPts val="0"/>
              </a:spcBef>
              <a:spcAft>
                <a:spcPts val="0"/>
              </a:spcAft>
              <a:buNone/>
              <a:defRPr sz="3200" b="0" i="0" u="none" strike="noStrike" cap="none">
                <a:solidFill>
                  <a:srgbClr val="31316D"/>
                </a:solidFill>
                <a:latin typeface="Roboto"/>
                <a:ea typeface="Roboto"/>
                <a:cs typeface="Roboto"/>
                <a:sym typeface="Roboto"/>
              </a:defRPr>
            </a:lvl5pPr>
            <a:lvl6pPr marL="457200" marR="0" lvl="5" indent="0" algn="l" rtl="0">
              <a:spcBef>
                <a:spcPts val="0"/>
              </a:spcBef>
              <a:spcAft>
                <a:spcPts val="0"/>
              </a:spcAft>
              <a:buNone/>
              <a:defRPr sz="4400" b="0" i="0" u="none" strike="noStrike" cap="none">
                <a:solidFill>
                  <a:schemeClr val="dk1"/>
                </a:solidFill>
                <a:latin typeface="Arial"/>
                <a:ea typeface="Arial"/>
                <a:cs typeface="Arial"/>
                <a:sym typeface="Arial"/>
              </a:defRPr>
            </a:lvl6pPr>
            <a:lvl7pPr marL="914400" marR="0" lvl="6" indent="0" algn="l" rtl="0">
              <a:spcBef>
                <a:spcPts val="0"/>
              </a:spcBef>
              <a:spcAft>
                <a:spcPts val="0"/>
              </a:spcAft>
              <a:buNone/>
              <a:defRPr sz="4400" b="0" i="0" u="none" strike="noStrike" cap="none">
                <a:solidFill>
                  <a:schemeClr val="dk1"/>
                </a:solidFill>
                <a:latin typeface="Arial"/>
                <a:ea typeface="Arial"/>
                <a:cs typeface="Arial"/>
                <a:sym typeface="Arial"/>
              </a:defRPr>
            </a:lvl7pPr>
            <a:lvl8pPr marL="1371600" marR="0" lvl="7" indent="0" algn="l" rtl="0">
              <a:spcBef>
                <a:spcPts val="0"/>
              </a:spcBef>
              <a:spcAft>
                <a:spcPts val="0"/>
              </a:spcAft>
              <a:buNone/>
              <a:defRPr sz="4400" b="0" i="0" u="none" strike="noStrike" cap="none">
                <a:solidFill>
                  <a:schemeClr val="dk1"/>
                </a:solidFill>
                <a:latin typeface="Arial"/>
                <a:ea typeface="Arial"/>
                <a:cs typeface="Arial"/>
                <a:sym typeface="Arial"/>
              </a:defRPr>
            </a:lvl8pPr>
            <a:lvl9pPr marL="1828800" marR="0" lvl="8" indent="0" algn="l" rtl="0">
              <a:spcBef>
                <a:spcPts val="0"/>
              </a:spcBef>
              <a:spcAft>
                <a:spcPts val="0"/>
              </a:spcAft>
              <a:buNone/>
              <a:defRPr sz="4400" b="0" i="0" u="none" strike="noStrike" cap="none">
                <a:solidFill>
                  <a:schemeClr val="dk1"/>
                </a:solidFill>
                <a:latin typeface="Arial"/>
                <a:ea typeface="Arial"/>
                <a:cs typeface="Arial"/>
                <a:sym typeface="Arial"/>
              </a:defRPr>
            </a:lvl9pPr>
          </a:lstStyle>
          <a:p>
            <a:endParaRPr/>
          </a:p>
        </p:txBody>
      </p:sp>
      <p:sp>
        <p:nvSpPr>
          <p:cNvPr id="297" name="Shape 297"/>
          <p:cNvSpPr txBox="1">
            <a:spLocks noGrp="1"/>
          </p:cNvSpPr>
          <p:nvPr>
            <p:ph type="body" idx="1"/>
          </p:nvPr>
        </p:nvSpPr>
        <p:spPr>
          <a:xfrm>
            <a:off x="563562" y="1600200"/>
            <a:ext cx="8229600" cy="4525961"/>
          </a:xfrm>
          <a:prstGeom prst="rect">
            <a:avLst/>
          </a:prstGeom>
          <a:noFill/>
          <a:ln>
            <a:noFill/>
          </a:ln>
        </p:spPr>
        <p:txBody>
          <a:bodyPr lIns="91425" tIns="91425" rIns="91425" bIns="91425" anchor="t" anchorCtr="0"/>
          <a:lstStyle>
            <a:lvl1pPr marL="342900" marR="0" lvl="0" indent="-342900" algn="l" rtl="0">
              <a:spcBef>
                <a:spcPts val="1363"/>
              </a:spcBef>
              <a:spcAft>
                <a:spcPts val="0"/>
              </a:spcAft>
              <a:buNone/>
              <a:defRPr sz="1800" b="0" i="0" u="none" strike="noStrike" cap="none">
                <a:solidFill>
                  <a:srgbClr val="31316D"/>
                </a:solidFill>
                <a:latin typeface="Roboto"/>
                <a:ea typeface="Roboto"/>
                <a:cs typeface="Roboto"/>
                <a:sym typeface="Roboto"/>
              </a:defRPr>
            </a:lvl1pPr>
            <a:lvl2pPr marL="20638" marR="0" lvl="1" indent="87947" algn="l" rtl="0">
              <a:spcBef>
                <a:spcPts val="75"/>
              </a:spcBef>
              <a:spcAft>
                <a:spcPts val="0"/>
              </a:spcAft>
              <a:buClr>
                <a:srgbClr val="31316D"/>
              </a:buClr>
              <a:buSzPct val="95000"/>
              <a:buFont typeface="Roboto"/>
              <a:buChar char="•"/>
              <a:defRPr sz="1800" b="0" i="0" u="none" strike="noStrike" cap="none">
                <a:solidFill>
                  <a:srgbClr val="31316D"/>
                </a:solidFill>
                <a:latin typeface="Roboto"/>
                <a:ea typeface="Roboto"/>
                <a:cs typeface="Roboto"/>
                <a:sym typeface="Roboto"/>
              </a:defRPr>
            </a:lvl2pPr>
            <a:lvl3pPr marL="747713" marR="0" lvl="2" indent="-160591" algn="l" rtl="0">
              <a:spcBef>
                <a:spcPts val="280"/>
              </a:spcBef>
              <a:spcAft>
                <a:spcPts val="0"/>
              </a:spcAft>
              <a:buClr>
                <a:srgbClr val="31316D"/>
              </a:buClr>
              <a:buSzPct val="89000"/>
              <a:buFont typeface="Merriweather Sans"/>
              <a:buChar char="▶"/>
              <a:defRPr sz="1400" b="0" i="0" u="none" strike="noStrike" cap="none">
                <a:solidFill>
                  <a:srgbClr val="31316D"/>
                </a:solidFill>
                <a:latin typeface="Roboto"/>
                <a:ea typeface="Roboto"/>
                <a:cs typeface="Roboto"/>
                <a:sym typeface="Roboto"/>
              </a:defRPr>
            </a:lvl3pPr>
            <a:lvl4pPr marL="1096963" marR="0" lvl="3" indent="-144462" algn="l" rtl="0">
              <a:spcBef>
                <a:spcPts val="280"/>
              </a:spcBef>
              <a:spcAft>
                <a:spcPts val="0"/>
              </a:spcAft>
              <a:buClr>
                <a:srgbClr val="31A31A"/>
              </a:buClr>
              <a:buSzPct val="100000"/>
              <a:buFont typeface="Arial"/>
              <a:buChar char="–"/>
              <a:defRPr sz="1400" b="0" i="0" u="none" strike="noStrike" cap="none">
                <a:solidFill>
                  <a:srgbClr val="31A31A"/>
                </a:solidFill>
                <a:latin typeface="Roboto"/>
                <a:ea typeface="Roboto"/>
                <a:cs typeface="Roboto"/>
                <a:sym typeface="Roboto"/>
              </a:defRPr>
            </a:lvl4pPr>
            <a:lvl5pPr marL="1627188" marR="0" lvl="4" indent="-141288" algn="l" rtl="0">
              <a:spcBef>
                <a:spcPts val="280"/>
              </a:spcBef>
              <a:spcAft>
                <a:spcPts val="0"/>
              </a:spcAft>
              <a:buClr>
                <a:srgbClr val="31A31A"/>
              </a:buClr>
              <a:buSzPct val="100000"/>
              <a:buFont typeface="Arial"/>
              <a:buChar char="»"/>
              <a:defRPr sz="1400" b="0" i="0" u="none" strike="noStrike" cap="none">
                <a:solidFill>
                  <a:srgbClr val="31A31A"/>
                </a:solidFill>
                <a:latin typeface="Roboto"/>
                <a:ea typeface="Roboto"/>
                <a:cs typeface="Roboto"/>
                <a:sym typeface="Roboto"/>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98" name="Shape 298"/>
          <p:cNvSpPr txBox="1">
            <a:spLocks noGrp="1"/>
          </p:cNvSpPr>
          <p:nvPr>
            <p:ph type="dt" idx="10"/>
          </p:nvPr>
        </p:nvSpPr>
        <p:spPr>
          <a:xfrm>
            <a:off x="1166812" y="6248400"/>
            <a:ext cx="1904999" cy="4572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299" name="Shape 299"/>
          <p:cNvSpPr txBox="1">
            <a:spLocks noGrp="1"/>
          </p:cNvSpPr>
          <p:nvPr>
            <p:ph type="ftr" idx="11"/>
          </p:nvPr>
        </p:nvSpPr>
        <p:spPr>
          <a:xfrm>
            <a:off x="3581400" y="6248400"/>
            <a:ext cx="2895600" cy="457200"/>
          </a:xfrm>
          <a:prstGeom prst="rect">
            <a:avLst/>
          </a:prstGeom>
          <a:noFill/>
          <a:ln>
            <a:noFill/>
          </a:ln>
        </p:spPr>
        <p:txBody>
          <a:bodyPr lIns="91425" tIns="91425" rIns="91425" bIns="91425" anchor="t" anchorCtr="0"/>
          <a:lstStyle>
            <a:lvl1pPr marL="0" marR="0" lvl="0" indent="0" algn="ctr" rtl="0">
              <a:lnSpc>
                <a:spcPct val="70000"/>
              </a:lnSpc>
              <a:spcBef>
                <a:spcPts val="600"/>
              </a:spcBef>
              <a:spcAft>
                <a:spcPts val="120"/>
              </a:spcAft>
              <a:buNone/>
              <a:defRPr sz="1200" b="0" i="0" u="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300" name="Shape 300"/>
          <p:cNvSpPr txBox="1">
            <a:spLocks noGrp="1"/>
          </p:cNvSpPr>
          <p:nvPr>
            <p:ph type="sldNum" idx="12"/>
          </p:nvPr>
        </p:nvSpPr>
        <p:spPr>
          <a:xfrm>
            <a:off x="6659561"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000000"/>
              </a:buClr>
              <a:buSzPct val="25000"/>
              <a:buFont typeface="Roboto"/>
              <a:buNone/>
            </a:pPr>
            <a:fld id="{00000000-1234-1234-1234-123412341234}" type="slidenum">
              <a:rPr lang="en-US" sz="900" b="0" i="0" u="none">
                <a:solidFill>
                  <a:srgbClr val="000000"/>
                </a:solidFill>
                <a:latin typeface="Roboto"/>
                <a:ea typeface="Roboto"/>
                <a:cs typeface="Roboto"/>
                <a:sym typeface="Roboto"/>
              </a:rPr>
              <a:pPr marL="0" marR="0" lvl="0" indent="0" algn="r" rtl="0">
                <a:lnSpc>
                  <a:spcPct val="100000"/>
                </a:lnSpc>
                <a:spcBef>
                  <a:spcPts val="0"/>
                </a:spcBef>
                <a:spcAft>
                  <a:spcPts val="0"/>
                </a:spcAft>
                <a:buClr>
                  <a:srgbClr val="000000"/>
                </a:buClr>
                <a:buSzPct val="25000"/>
                <a:buFont typeface="Roboto"/>
                <a:buNone/>
              </a:pPr>
              <a:t>‹#›</a:t>
            </a:fld>
            <a:endParaRPr lang="en-US" sz="900" b="0" i="0" u="none">
              <a:solidFill>
                <a:srgbClr val="000000"/>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7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07"/>
        <p:cNvGrpSpPr/>
        <p:nvPr/>
      </p:nvGrpSpPr>
      <p:grpSpPr>
        <a:xfrm>
          <a:off x="0" y="0"/>
          <a:ext cx="0" cy="0"/>
          <a:chOff x="0" y="0"/>
          <a:chExt cx="0" cy="0"/>
        </a:xfrm>
      </p:grpSpPr>
      <p:pic>
        <p:nvPicPr>
          <p:cNvPr id="308" name="Shape 308"/>
          <p:cNvPicPr preferRelativeResize="0"/>
          <p:nvPr/>
        </p:nvPicPr>
        <p:blipFill rotWithShape="1">
          <a:blip r:embed="rId3">
            <a:alphaModFix/>
          </a:blip>
          <a:srcRect/>
          <a:stretch/>
        </p:blipFill>
        <p:spPr>
          <a:xfrm>
            <a:off x="0" y="0"/>
            <a:ext cx="215899" cy="6875462"/>
          </a:xfrm>
          <a:prstGeom prst="rect">
            <a:avLst/>
          </a:prstGeom>
          <a:noFill/>
          <a:ln>
            <a:noFill/>
          </a:ln>
        </p:spPr>
      </p:pic>
      <p:pic>
        <p:nvPicPr>
          <p:cNvPr id="309" name="Shape 309"/>
          <p:cNvPicPr preferRelativeResize="0"/>
          <p:nvPr/>
        </p:nvPicPr>
        <p:blipFill rotWithShape="1">
          <a:blip r:embed="rId4">
            <a:alphaModFix/>
          </a:blip>
          <a:srcRect/>
          <a:stretch/>
        </p:blipFill>
        <p:spPr>
          <a:xfrm>
            <a:off x="7353300" y="419100"/>
            <a:ext cx="1439862" cy="311149"/>
          </a:xfrm>
          <a:prstGeom prst="rect">
            <a:avLst/>
          </a:prstGeom>
          <a:noFill/>
          <a:ln>
            <a:noFill/>
          </a:ln>
        </p:spPr>
      </p:pic>
      <p:sp>
        <p:nvSpPr>
          <p:cNvPr id="310" name="Shape 310"/>
          <p:cNvSpPr txBox="1">
            <a:spLocks noGrp="1"/>
          </p:cNvSpPr>
          <p:nvPr>
            <p:ph type="title"/>
          </p:nvPr>
        </p:nvSpPr>
        <p:spPr>
          <a:xfrm>
            <a:off x="563562" y="274637"/>
            <a:ext cx="6202362" cy="11430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3200" b="0" i="0" u="none" strike="noStrike" cap="none">
                <a:solidFill>
                  <a:srgbClr val="31316D"/>
                </a:solidFill>
                <a:latin typeface="Roboto"/>
                <a:ea typeface="Roboto"/>
                <a:cs typeface="Roboto"/>
                <a:sym typeface="Roboto"/>
              </a:defRPr>
            </a:lvl1pPr>
            <a:lvl2pPr marL="0" marR="0" lvl="1" indent="0" algn="l" rtl="0">
              <a:spcBef>
                <a:spcPts val="0"/>
              </a:spcBef>
              <a:spcAft>
                <a:spcPts val="0"/>
              </a:spcAft>
              <a:buNone/>
              <a:defRPr sz="3200" b="0" i="0" u="none" strike="noStrike" cap="none">
                <a:solidFill>
                  <a:srgbClr val="31316D"/>
                </a:solidFill>
                <a:latin typeface="Roboto"/>
                <a:ea typeface="Roboto"/>
                <a:cs typeface="Roboto"/>
                <a:sym typeface="Roboto"/>
              </a:defRPr>
            </a:lvl2pPr>
            <a:lvl3pPr marL="0" marR="0" lvl="2" indent="0" algn="l" rtl="0">
              <a:spcBef>
                <a:spcPts val="0"/>
              </a:spcBef>
              <a:spcAft>
                <a:spcPts val="0"/>
              </a:spcAft>
              <a:buNone/>
              <a:defRPr sz="3200" b="0" i="0" u="none" strike="noStrike" cap="none">
                <a:solidFill>
                  <a:srgbClr val="31316D"/>
                </a:solidFill>
                <a:latin typeface="Roboto"/>
                <a:ea typeface="Roboto"/>
                <a:cs typeface="Roboto"/>
                <a:sym typeface="Roboto"/>
              </a:defRPr>
            </a:lvl3pPr>
            <a:lvl4pPr marL="0" marR="0" lvl="3" indent="0" algn="l" rtl="0">
              <a:spcBef>
                <a:spcPts val="0"/>
              </a:spcBef>
              <a:spcAft>
                <a:spcPts val="0"/>
              </a:spcAft>
              <a:buNone/>
              <a:defRPr sz="3200" b="0" i="0" u="none" strike="noStrike" cap="none">
                <a:solidFill>
                  <a:srgbClr val="31316D"/>
                </a:solidFill>
                <a:latin typeface="Roboto"/>
                <a:ea typeface="Roboto"/>
                <a:cs typeface="Roboto"/>
                <a:sym typeface="Roboto"/>
              </a:defRPr>
            </a:lvl4pPr>
            <a:lvl5pPr marL="0" marR="0" lvl="4" indent="0" algn="l" rtl="0">
              <a:spcBef>
                <a:spcPts val="0"/>
              </a:spcBef>
              <a:spcAft>
                <a:spcPts val="0"/>
              </a:spcAft>
              <a:buNone/>
              <a:defRPr sz="3200" b="0" i="0" u="none" strike="noStrike" cap="none">
                <a:solidFill>
                  <a:srgbClr val="31316D"/>
                </a:solidFill>
                <a:latin typeface="Roboto"/>
                <a:ea typeface="Roboto"/>
                <a:cs typeface="Roboto"/>
                <a:sym typeface="Roboto"/>
              </a:defRPr>
            </a:lvl5pPr>
            <a:lvl6pPr marL="457200" marR="0" lvl="5" indent="0" algn="l" rtl="0">
              <a:spcBef>
                <a:spcPts val="0"/>
              </a:spcBef>
              <a:spcAft>
                <a:spcPts val="0"/>
              </a:spcAft>
              <a:buNone/>
              <a:defRPr sz="4400" b="0" i="0" u="none" strike="noStrike" cap="none">
                <a:solidFill>
                  <a:schemeClr val="dk1"/>
                </a:solidFill>
                <a:latin typeface="Arial"/>
                <a:ea typeface="Arial"/>
                <a:cs typeface="Arial"/>
                <a:sym typeface="Arial"/>
              </a:defRPr>
            </a:lvl6pPr>
            <a:lvl7pPr marL="914400" marR="0" lvl="6" indent="0" algn="l" rtl="0">
              <a:spcBef>
                <a:spcPts val="0"/>
              </a:spcBef>
              <a:spcAft>
                <a:spcPts val="0"/>
              </a:spcAft>
              <a:buNone/>
              <a:defRPr sz="4400" b="0" i="0" u="none" strike="noStrike" cap="none">
                <a:solidFill>
                  <a:schemeClr val="dk1"/>
                </a:solidFill>
                <a:latin typeface="Arial"/>
                <a:ea typeface="Arial"/>
                <a:cs typeface="Arial"/>
                <a:sym typeface="Arial"/>
              </a:defRPr>
            </a:lvl7pPr>
            <a:lvl8pPr marL="1371600" marR="0" lvl="7" indent="0" algn="l" rtl="0">
              <a:spcBef>
                <a:spcPts val="0"/>
              </a:spcBef>
              <a:spcAft>
                <a:spcPts val="0"/>
              </a:spcAft>
              <a:buNone/>
              <a:defRPr sz="4400" b="0" i="0" u="none" strike="noStrike" cap="none">
                <a:solidFill>
                  <a:schemeClr val="dk1"/>
                </a:solidFill>
                <a:latin typeface="Arial"/>
                <a:ea typeface="Arial"/>
                <a:cs typeface="Arial"/>
                <a:sym typeface="Arial"/>
              </a:defRPr>
            </a:lvl8pPr>
            <a:lvl9pPr marL="1828800" marR="0" lvl="8" indent="0" algn="l" rtl="0">
              <a:spcBef>
                <a:spcPts val="0"/>
              </a:spcBef>
              <a:spcAft>
                <a:spcPts val="0"/>
              </a:spcAft>
              <a:buNone/>
              <a:defRPr sz="4400" b="0" i="0" u="none" strike="noStrike" cap="none">
                <a:solidFill>
                  <a:schemeClr val="dk1"/>
                </a:solidFill>
                <a:latin typeface="Arial"/>
                <a:ea typeface="Arial"/>
                <a:cs typeface="Arial"/>
                <a:sym typeface="Arial"/>
              </a:defRPr>
            </a:lvl9pPr>
          </a:lstStyle>
          <a:p>
            <a:endParaRPr/>
          </a:p>
        </p:txBody>
      </p:sp>
      <p:sp>
        <p:nvSpPr>
          <p:cNvPr id="311" name="Shape 311"/>
          <p:cNvSpPr txBox="1">
            <a:spLocks noGrp="1"/>
          </p:cNvSpPr>
          <p:nvPr>
            <p:ph type="body" idx="1"/>
          </p:nvPr>
        </p:nvSpPr>
        <p:spPr>
          <a:xfrm>
            <a:off x="563562" y="1600200"/>
            <a:ext cx="8229600" cy="4525961"/>
          </a:xfrm>
          <a:prstGeom prst="rect">
            <a:avLst/>
          </a:prstGeom>
          <a:noFill/>
          <a:ln>
            <a:noFill/>
          </a:ln>
        </p:spPr>
        <p:txBody>
          <a:bodyPr lIns="91425" tIns="91425" rIns="91425" bIns="91425" anchor="t" anchorCtr="0"/>
          <a:lstStyle>
            <a:lvl1pPr marL="342900" marR="0" lvl="0" indent="-342900" algn="l" rtl="0">
              <a:spcBef>
                <a:spcPts val="1363"/>
              </a:spcBef>
              <a:spcAft>
                <a:spcPts val="0"/>
              </a:spcAft>
              <a:buNone/>
              <a:defRPr sz="1800" b="0" i="0" u="none" strike="noStrike" cap="none">
                <a:solidFill>
                  <a:srgbClr val="31316D"/>
                </a:solidFill>
                <a:latin typeface="Roboto"/>
                <a:ea typeface="Roboto"/>
                <a:cs typeface="Roboto"/>
                <a:sym typeface="Roboto"/>
              </a:defRPr>
            </a:lvl1pPr>
            <a:lvl2pPr marL="20638" marR="0" lvl="1" indent="87947" algn="l" rtl="0">
              <a:spcBef>
                <a:spcPts val="75"/>
              </a:spcBef>
              <a:spcAft>
                <a:spcPts val="0"/>
              </a:spcAft>
              <a:buClr>
                <a:srgbClr val="31316D"/>
              </a:buClr>
              <a:buSzPct val="95000"/>
              <a:buFont typeface="Roboto"/>
              <a:buChar char="•"/>
              <a:defRPr sz="1800" b="0" i="0" u="none" strike="noStrike" cap="none">
                <a:solidFill>
                  <a:srgbClr val="31316D"/>
                </a:solidFill>
                <a:latin typeface="Roboto"/>
                <a:ea typeface="Roboto"/>
                <a:cs typeface="Roboto"/>
                <a:sym typeface="Roboto"/>
              </a:defRPr>
            </a:lvl2pPr>
            <a:lvl3pPr marL="747713" marR="0" lvl="2" indent="-160591" algn="l" rtl="0">
              <a:spcBef>
                <a:spcPts val="280"/>
              </a:spcBef>
              <a:spcAft>
                <a:spcPts val="0"/>
              </a:spcAft>
              <a:buClr>
                <a:srgbClr val="31316D"/>
              </a:buClr>
              <a:buSzPct val="89000"/>
              <a:buFont typeface="Merriweather Sans"/>
              <a:buChar char="▶"/>
              <a:defRPr sz="1400" b="0" i="0" u="none" strike="noStrike" cap="none">
                <a:solidFill>
                  <a:srgbClr val="31316D"/>
                </a:solidFill>
                <a:latin typeface="Roboto"/>
                <a:ea typeface="Roboto"/>
                <a:cs typeface="Roboto"/>
                <a:sym typeface="Roboto"/>
              </a:defRPr>
            </a:lvl3pPr>
            <a:lvl4pPr marL="1096963" marR="0" lvl="3" indent="-144462" algn="l" rtl="0">
              <a:spcBef>
                <a:spcPts val="280"/>
              </a:spcBef>
              <a:spcAft>
                <a:spcPts val="0"/>
              </a:spcAft>
              <a:buClr>
                <a:srgbClr val="31A31A"/>
              </a:buClr>
              <a:buSzPct val="100000"/>
              <a:buFont typeface="Arial"/>
              <a:buChar char="–"/>
              <a:defRPr sz="1400" b="0" i="0" u="none" strike="noStrike" cap="none">
                <a:solidFill>
                  <a:srgbClr val="31A31A"/>
                </a:solidFill>
                <a:latin typeface="Roboto"/>
                <a:ea typeface="Roboto"/>
                <a:cs typeface="Roboto"/>
                <a:sym typeface="Roboto"/>
              </a:defRPr>
            </a:lvl4pPr>
            <a:lvl5pPr marL="1627188" marR="0" lvl="4" indent="-141288" algn="l" rtl="0">
              <a:spcBef>
                <a:spcPts val="280"/>
              </a:spcBef>
              <a:spcAft>
                <a:spcPts val="0"/>
              </a:spcAft>
              <a:buClr>
                <a:srgbClr val="31A31A"/>
              </a:buClr>
              <a:buSzPct val="100000"/>
              <a:buFont typeface="Arial"/>
              <a:buChar char="»"/>
              <a:defRPr sz="1400" b="0" i="0" u="none" strike="noStrike" cap="none">
                <a:solidFill>
                  <a:srgbClr val="31A31A"/>
                </a:solidFill>
                <a:latin typeface="Roboto"/>
                <a:ea typeface="Roboto"/>
                <a:cs typeface="Roboto"/>
                <a:sym typeface="Roboto"/>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312" name="Shape 312"/>
          <p:cNvSpPr txBox="1">
            <a:spLocks noGrp="1"/>
          </p:cNvSpPr>
          <p:nvPr>
            <p:ph type="dt" idx="10"/>
          </p:nvPr>
        </p:nvSpPr>
        <p:spPr>
          <a:xfrm>
            <a:off x="563562"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313" name="Shape 313"/>
          <p:cNvSpPr txBox="1">
            <a:spLocks noGrp="1"/>
          </p:cNvSpPr>
          <p:nvPr>
            <p:ph type="sldNum" idx="12"/>
          </p:nvPr>
        </p:nvSpPr>
        <p:spPr>
          <a:xfrm>
            <a:off x="6659561"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31316D"/>
              </a:buClr>
              <a:buSzPct val="25000"/>
              <a:buFont typeface="Roboto"/>
              <a:buNone/>
            </a:pPr>
            <a:fld id="{00000000-1234-1234-1234-123412341234}" type="slidenum">
              <a:rPr lang="en-US" sz="900" b="0" i="0" u="none">
                <a:solidFill>
                  <a:srgbClr val="31316D"/>
                </a:solidFill>
                <a:latin typeface="Roboto"/>
                <a:ea typeface="Roboto"/>
                <a:cs typeface="Roboto"/>
                <a:sym typeface="Roboto"/>
              </a:rPr>
              <a:pPr marL="0" marR="0" lvl="0" indent="0" algn="r" rtl="0">
                <a:lnSpc>
                  <a:spcPct val="100000"/>
                </a:lnSpc>
                <a:spcBef>
                  <a:spcPts val="0"/>
                </a:spcBef>
                <a:spcAft>
                  <a:spcPts val="0"/>
                </a:spcAft>
                <a:buClr>
                  <a:srgbClr val="31316D"/>
                </a:buClr>
                <a:buSzPct val="25000"/>
                <a:buFont typeface="Roboto"/>
                <a:buNone/>
              </a:pPr>
              <a:t>‹#›</a:t>
            </a:fld>
            <a:endParaRPr lang="en-US" sz="900" b="0" i="0" u="none">
              <a:solidFill>
                <a:srgbClr val="31316D"/>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80"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5.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20"/>
        <p:cNvGrpSpPr/>
        <p:nvPr/>
      </p:nvGrpSpPr>
      <p:grpSpPr>
        <a:xfrm>
          <a:off x="0" y="0"/>
          <a:ext cx="0" cy="0"/>
          <a:chOff x="0" y="0"/>
          <a:chExt cx="0" cy="0"/>
        </a:xfrm>
      </p:grpSpPr>
      <p:pic>
        <p:nvPicPr>
          <p:cNvPr id="321" name="Shape 321"/>
          <p:cNvPicPr preferRelativeResize="0"/>
          <p:nvPr/>
        </p:nvPicPr>
        <p:blipFill rotWithShape="1">
          <a:blip r:embed="rId3">
            <a:alphaModFix/>
          </a:blip>
          <a:srcRect/>
          <a:stretch/>
        </p:blipFill>
        <p:spPr>
          <a:xfrm>
            <a:off x="0" y="0"/>
            <a:ext cx="215899" cy="6875462"/>
          </a:xfrm>
          <a:prstGeom prst="rect">
            <a:avLst/>
          </a:prstGeom>
          <a:noFill/>
          <a:ln>
            <a:noFill/>
          </a:ln>
        </p:spPr>
      </p:pic>
      <p:pic>
        <p:nvPicPr>
          <p:cNvPr id="322" name="Shape 322"/>
          <p:cNvPicPr preferRelativeResize="0"/>
          <p:nvPr/>
        </p:nvPicPr>
        <p:blipFill rotWithShape="1">
          <a:blip r:embed="rId4">
            <a:alphaModFix/>
          </a:blip>
          <a:srcRect/>
          <a:stretch/>
        </p:blipFill>
        <p:spPr>
          <a:xfrm>
            <a:off x="7353300" y="419100"/>
            <a:ext cx="1439862" cy="311149"/>
          </a:xfrm>
          <a:prstGeom prst="rect">
            <a:avLst/>
          </a:prstGeom>
          <a:noFill/>
          <a:ln>
            <a:noFill/>
          </a:ln>
        </p:spPr>
      </p:pic>
      <p:sp>
        <p:nvSpPr>
          <p:cNvPr id="323" name="Shape 323"/>
          <p:cNvSpPr txBox="1">
            <a:spLocks noGrp="1"/>
          </p:cNvSpPr>
          <p:nvPr>
            <p:ph type="title"/>
          </p:nvPr>
        </p:nvSpPr>
        <p:spPr>
          <a:xfrm>
            <a:off x="563562" y="274637"/>
            <a:ext cx="6202362" cy="11430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3200" b="0" i="0" u="none" strike="noStrike" cap="none">
                <a:solidFill>
                  <a:srgbClr val="31316D"/>
                </a:solidFill>
                <a:latin typeface="Roboto"/>
                <a:ea typeface="Roboto"/>
                <a:cs typeface="Roboto"/>
                <a:sym typeface="Roboto"/>
              </a:defRPr>
            </a:lvl1pPr>
            <a:lvl2pPr marL="0" marR="0" lvl="1" indent="0" algn="l" rtl="0">
              <a:spcBef>
                <a:spcPts val="0"/>
              </a:spcBef>
              <a:spcAft>
                <a:spcPts val="0"/>
              </a:spcAft>
              <a:buNone/>
              <a:defRPr sz="3200" b="0" i="0" u="none" strike="noStrike" cap="none">
                <a:solidFill>
                  <a:srgbClr val="31316D"/>
                </a:solidFill>
                <a:latin typeface="Roboto"/>
                <a:ea typeface="Roboto"/>
                <a:cs typeface="Roboto"/>
                <a:sym typeface="Roboto"/>
              </a:defRPr>
            </a:lvl2pPr>
            <a:lvl3pPr marL="0" marR="0" lvl="2" indent="0" algn="l" rtl="0">
              <a:spcBef>
                <a:spcPts val="0"/>
              </a:spcBef>
              <a:spcAft>
                <a:spcPts val="0"/>
              </a:spcAft>
              <a:buNone/>
              <a:defRPr sz="3200" b="0" i="0" u="none" strike="noStrike" cap="none">
                <a:solidFill>
                  <a:srgbClr val="31316D"/>
                </a:solidFill>
                <a:latin typeface="Roboto"/>
                <a:ea typeface="Roboto"/>
                <a:cs typeface="Roboto"/>
                <a:sym typeface="Roboto"/>
              </a:defRPr>
            </a:lvl3pPr>
            <a:lvl4pPr marL="0" marR="0" lvl="3" indent="0" algn="l" rtl="0">
              <a:spcBef>
                <a:spcPts val="0"/>
              </a:spcBef>
              <a:spcAft>
                <a:spcPts val="0"/>
              </a:spcAft>
              <a:buNone/>
              <a:defRPr sz="3200" b="0" i="0" u="none" strike="noStrike" cap="none">
                <a:solidFill>
                  <a:srgbClr val="31316D"/>
                </a:solidFill>
                <a:latin typeface="Roboto"/>
                <a:ea typeface="Roboto"/>
                <a:cs typeface="Roboto"/>
                <a:sym typeface="Roboto"/>
              </a:defRPr>
            </a:lvl4pPr>
            <a:lvl5pPr marL="0" marR="0" lvl="4" indent="0" algn="l" rtl="0">
              <a:spcBef>
                <a:spcPts val="0"/>
              </a:spcBef>
              <a:spcAft>
                <a:spcPts val="0"/>
              </a:spcAft>
              <a:buNone/>
              <a:defRPr sz="3200" b="0" i="0" u="none" strike="noStrike" cap="none">
                <a:solidFill>
                  <a:srgbClr val="31316D"/>
                </a:solidFill>
                <a:latin typeface="Roboto"/>
                <a:ea typeface="Roboto"/>
                <a:cs typeface="Roboto"/>
                <a:sym typeface="Roboto"/>
              </a:defRPr>
            </a:lvl5pPr>
            <a:lvl6pPr marL="457200" marR="0" lvl="5" indent="0" algn="l" rtl="0">
              <a:spcBef>
                <a:spcPts val="0"/>
              </a:spcBef>
              <a:spcAft>
                <a:spcPts val="0"/>
              </a:spcAft>
              <a:buNone/>
              <a:defRPr sz="4400" b="0" i="0" u="none" strike="noStrike" cap="none">
                <a:solidFill>
                  <a:schemeClr val="dk1"/>
                </a:solidFill>
                <a:latin typeface="Arial"/>
                <a:ea typeface="Arial"/>
                <a:cs typeface="Arial"/>
                <a:sym typeface="Arial"/>
              </a:defRPr>
            </a:lvl6pPr>
            <a:lvl7pPr marL="914400" marR="0" lvl="6" indent="0" algn="l" rtl="0">
              <a:spcBef>
                <a:spcPts val="0"/>
              </a:spcBef>
              <a:spcAft>
                <a:spcPts val="0"/>
              </a:spcAft>
              <a:buNone/>
              <a:defRPr sz="4400" b="0" i="0" u="none" strike="noStrike" cap="none">
                <a:solidFill>
                  <a:schemeClr val="dk1"/>
                </a:solidFill>
                <a:latin typeface="Arial"/>
                <a:ea typeface="Arial"/>
                <a:cs typeface="Arial"/>
                <a:sym typeface="Arial"/>
              </a:defRPr>
            </a:lvl7pPr>
            <a:lvl8pPr marL="1371600" marR="0" lvl="7" indent="0" algn="l" rtl="0">
              <a:spcBef>
                <a:spcPts val="0"/>
              </a:spcBef>
              <a:spcAft>
                <a:spcPts val="0"/>
              </a:spcAft>
              <a:buNone/>
              <a:defRPr sz="4400" b="0" i="0" u="none" strike="noStrike" cap="none">
                <a:solidFill>
                  <a:schemeClr val="dk1"/>
                </a:solidFill>
                <a:latin typeface="Arial"/>
                <a:ea typeface="Arial"/>
                <a:cs typeface="Arial"/>
                <a:sym typeface="Arial"/>
              </a:defRPr>
            </a:lvl8pPr>
            <a:lvl9pPr marL="1828800" marR="0" lvl="8" indent="0" algn="l" rtl="0">
              <a:spcBef>
                <a:spcPts val="0"/>
              </a:spcBef>
              <a:spcAft>
                <a:spcPts val="0"/>
              </a:spcAft>
              <a:buNone/>
              <a:defRPr sz="4400" b="0" i="0" u="none" strike="noStrike" cap="none">
                <a:solidFill>
                  <a:schemeClr val="dk1"/>
                </a:solidFill>
                <a:latin typeface="Arial"/>
                <a:ea typeface="Arial"/>
                <a:cs typeface="Arial"/>
                <a:sym typeface="Arial"/>
              </a:defRPr>
            </a:lvl9pPr>
          </a:lstStyle>
          <a:p>
            <a:endParaRPr/>
          </a:p>
        </p:txBody>
      </p:sp>
      <p:sp>
        <p:nvSpPr>
          <p:cNvPr id="324" name="Shape 324"/>
          <p:cNvSpPr txBox="1">
            <a:spLocks noGrp="1"/>
          </p:cNvSpPr>
          <p:nvPr>
            <p:ph type="body" idx="1"/>
          </p:nvPr>
        </p:nvSpPr>
        <p:spPr>
          <a:xfrm>
            <a:off x="563562" y="1600200"/>
            <a:ext cx="8229600" cy="4525961"/>
          </a:xfrm>
          <a:prstGeom prst="rect">
            <a:avLst/>
          </a:prstGeom>
          <a:noFill/>
          <a:ln>
            <a:noFill/>
          </a:ln>
        </p:spPr>
        <p:txBody>
          <a:bodyPr lIns="91425" tIns="91425" rIns="91425" bIns="91425" anchor="t" anchorCtr="0"/>
          <a:lstStyle>
            <a:lvl1pPr marL="342900" marR="0" lvl="0" indent="-342900" algn="l" rtl="0">
              <a:spcBef>
                <a:spcPts val="1363"/>
              </a:spcBef>
              <a:spcAft>
                <a:spcPts val="0"/>
              </a:spcAft>
              <a:buNone/>
              <a:defRPr sz="1800" b="0" i="0" u="none" strike="noStrike" cap="none">
                <a:solidFill>
                  <a:srgbClr val="31316D"/>
                </a:solidFill>
                <a:latin typeface="Roboto"/>
                <a:ea typeface="Roboto"/>
                <a:cs typeface="Roboto"/>
                <a:sym typeface="Roboto"/>
              </a:defRPr>
            </a:lvl1pPr>
            <a:lvl2pPr marL="20638" marR="0" lvl="1" indent="87947" algn="l" rtl="0">
              <a:spcBef>
                <a:spcPts val="75"/>
              </a:spcBef>
              <a:spcAft>
                <a:spcPts val="0"/>
              </a:spcAft>
              <a:buClr>
                <a:srgbClr val="31316D"/>
              </a:buClr>
              <a:buSzPct val="95000"/>
              <a:buFont typeface="Roboto"/>
              <a:buChar char="•"/>
              <a:defRPr sz="1800" b="0" i="0" u="none" strike="noStrike" cap="none">
                <a:solidFill>
                  <a:srgbClr val="31316D"/>
                </a:solidFill>
                <a:latin typeface="Roboto"/>
                <a:ea typeface="Roboto"/>
                <a:cs typeface="Roboto"/>
                <a:sym typeface="Roboto"/>
              </a:defRPr>
            </a:lvl2pPr>
            <a:lvl3pPr marL="747713" marR="0" lvl="2" indent="-160591" algn="l" rtl="0">
              <a:spcBef>
                <a:spcPts val="280"/>
              </a:spcBef>
              <a:spcAft>
                <a:spcPts val="0"/>
              </a:spcAft>
              <a:buClr>
                <a:srgbClr val="31316D"/>
              </a:buClr>
              <a:buSzPct val="89000"/>
              <a:buFont typeface="Merriweather Sans"/>
              <a:buChar char="▶"/>
              <a:defRPr sz="1400" b="0" i="0" u="none" strike="noStrike" cap="none">
                <a:solidFill>
                  <a:srgbClr val="31316D"/>
                </a:solidFill>
                <a:latin typeface="Roboto"/>
                <a:ea typeface="Roboto"/>
                <a:cs typeface="Roboto"/>
                <a:sym typeface="Roboto"/>
              </a:defRPr>
            </a:lvl3pPr>
            <a:lvl4pPr marL="1096963" marR="0" lvl="3" indent="-144462" algn="l" rtl="0">
              <a:spcBef>
                <a:spcPts val="280"/>
              </a:spcBef>
              <a:spcAft>
                <a:spcPts val="0"/>
              </a:spcAft>
              <a:buClr>
                <a:srgbClr val="31A31A"/>
              </a:buClr>
              <a:buSzPct val="100000"/>
              <a:buFont typeface="Arial"/>
              <a:buChar char="–"/>
              <a:defRPr sz="1400" b="0" i="0" u="none" strike="noStrike" cap="none">
                <a:solidFill>
                  <a:srgbClr val="31A31A"/>
                </a:solidFill>
                <a:latin typeface="Roboto"/>
                <a:ea typeface="Roboto"/>
                <a:cs typeface="Roboto"/>
                <a:sym typeface="Roboto"/>
              </a:defRPr>
            </a:lvl4pPr>
            <a:lvl5pPr marL="1627188" marR="0" lvl="4" indent="-141288" algn="l" rtl="0">
              <a:spcBef>
                <a:spcPts val="280"/>
              </a:spcBef>
              <a:spcAft>
                <a:spcPts val="0"/>
              </a:spcAft>
              <a:buClr>
                <a:srgbClr val="31A31A"/>
              </a:buClr>
              <a:buSzPct val="100000"/>
              <a:buFont typeface="Arial"/>
              <a:buChar char="»"/>
              <a:defRPr sz="1400" b="0" i="0" u="none" strike="noStrike" cap="none">
                <a:solidFill>
                  <a:srgbClr val="31A31A"/>
                </a:solidFill>
                <a:latin typeface="Roboto"/>
                <a:ea typeface="Roboto"/>
                <a:cs typeface="Roboto"/>
                <a:sym typeface="Roboto"/>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325" name="Shape 325"/>
          <p:cNvSpPr txBox="1">
            <a:spLocks noGrp="1"/>
          </p:cNvSpPr>
          <p:nvPr>
            <p:ph type="dt" idx="10"/>
          </p:nvPr>
        </p:nvSpPr>
        <p:spPr>
          <a:xfrm>
            <a:off x="563562"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326" name="Shape 326"/>
          <p:cNvSpPr txBox="1">
            <a:spLocks noGrp="1"/>
          </p:cNvSpPr>
          <p:nvPr>
            <p:ph type="sldNum" idx="12"/>
          </p:nvPr>
        </p:nvSpPr>
        <p:spPr>
          <a:xfrm>
            <a:off x="6659561"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31316D"/>
              </a:buClr>
              <a:buSzPct val="25000"/>
              <a:buFont typeface="Roboto"/>
              <a:buNone/>
            </a:pPr>
            <a:fld id="{00000000-1234-1234-1234-123412341234}" type="slidenum">
              <a:rPr lang="en-US" sz="900" b="0" i="0" u="none">
                <a:solidFill>
                  <a:srgbClr val="31316D"/>
                </a:solidFill>
                <a:latin typeface="Roboto"/>
                <a:ea typeface="Roboto"/>
                <a:cs typeface="Roboto"/>
                <a:sym typeface="Roboto"/>
              </a:rPr>
              <a:pPr marL="0" marR="0" lvl="0" indent="0" algn="r" rtl="0">
                <a:lnSpc>
                  <a:spcPct val="100000"/>
                </a:lnSpc>
                <a:spcBef>
                  <a:spcPts val="0"/>
                </a:spcBef>
                <a:spcAft>
                  <a:spcPts val="0"/>
                </a:spcAft>
                <a:buClr>
                  <a:srgbClr val="31316D"/>
                </a:buClr>
                <a:buSzPct val="25000"/>
                <a:buFont typeface="Roboto"/>
                <a:buNone/>
              </a:pPr>
              <a:t>‹#›</a:t>
            </a:fld>
            <a:endParaRPr lang="en-US" sz="900" b="0" i="0" u="none">
              <a:solidFill>
                <a:srgbClr val="31316D"/>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8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9"/>
        <p:cNvGrpSpPr/>
        <p:nvPr/>
      </p:nvGrpSpPr>
      <p:grpSpPr>
        <a:xfrm>
          <a:off x="0" y="0"/>
          <a:ext cx="0" cy="0"/>
          <a:chOff x="0" y="0"/>
          <a:chExt cx="0" cy="0"/>
        </a:xfrm>
      </p:grpSpPr>
      <p:pic>
        <p:nvPicPr>
          <p:cNvPr id="30" name="Shape 30"/>
          <p:cNvPicPr preferRelativeResize="0"/>
          <p:nvPr/>
        </p:nvPicPr>
        <p:blipFill rotWithShape="1">
          <a:blip r:embed="rId3">
            <a:alphaModFix/>
          </a:blip>
          <a:srcRect/>
          <a:stretch/>
        </p:blipFill>
        <p:spPr>
          <a:xfrm>
            <a:off x="0" y="0"/>
            <a:ext cx="215899" cy="6875462"/>
          </a:xfrm>
          <a:prstGeom prst="rect">
            <a:avLst/>
          </a:prstGeom>
          <a:noFill/>
          <a:ln>
            <a:noFill/>
          </a:ln>
        </p:spPr>
      </p:pic>
      <p:pic>
        <p:nvPicPr>
          <p:cNvPr id="31" name="Shape 31"/>
          <p:cNvPicPr preferRelativeResize="0"/>
          <p:nvPr/>
        </p:nvPicPr>
        <p:blipFill rotWithShape="1">
          <a:blip r:embed="rId4">
            <a:alphaModFix/>
          </a:blip>
          <a:srcRect/>
          <a:stretch/>
        </p:blipFill>
        <p:spPr>
          <a:xfrm>
            <a:off x="7353300" y="419100"/>
            <a:ext cx="1439862" cy="311149"/>
          </a:xfrm>
          <a:prstGeom prst="rect">
            <a:avLst/>
          </a:prstGeom>
          <a:noFill/>
          <a:ln>
            <a:noFill/>
          </a:ln>
        </p:spPr>
      </p:pic>
      <p:sp>
        <p:nvSpPr>
          <p:cNvPr id="32" name="Shape 32"/>
          <p:cNvSpPr txBox="1">
            <a:spLocks noGrp="1"/>
          </p:cNvSpPr>
          <p:nvPr>
            <p:ph type="title"/>
          </p:nvPr>
        </p:nvSpPr>
        <p:spPr>
          <a:xfrm>
            <a:off x="563562" y="274637"/>
            <a:ext cx="6202362" cy="11430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3200" b="0" i="0" u="none" strike="noStrike" cap="none">
                <a:solidFill>
                  <a:srgbClr val="31316D"/>
                </a:solidFill>
                <a:latin typeface="Roboto"/>
                <a:ea typeface="Roboto"/>
                <a:cs typeface="Roboto"/>
                <a:sym typeface="Roboto"/>
              </a:defRPr>
            </a:lvl1pPr>
            <a:lvl2pPr marL="0" marR="0" lvl="1" indent="0" algn="l" rtl="0">
              <a:spcBef>
                <a:spcPts val="0"/>
              </a:spcBef>
              <a:spcAft>
                <a:spcPts val="0"/>
              </a:spcAft>
              <a:buNone/>
              <a:defRPr sz="3200" b="0" i="0" u="none" strike="noStrike" cap="none">
                <a:solidFill>
                  <a:srgbClr val="31316D"/>
                </a:solidFill>
                <a:latin typeface="Roboto"/>
                <a:ea typeface="Roboto"/>
                <a:cs typeface="Roboto"/>
                <a:sym typeface="Roboto"/>
              </a:defRPr>
            </a:lvl2pPr>
            <a:lvl3pPr marL="0" marR="0" lvl="2" indent="0" algn="l" rtl="0">
              <a:spcBef>
                <a:spcPts val="0"/>
              </a:spcBef>
              <a:spcAft>
                <a:spcPts val="0"/>
              </a:spcAft>
              <a:buNone/>
              <a:defRPr sz="3200" b="0" i="0" u="none" strike="noStrike" cap="none">
                <a:solidFill>
                  <a:srgbClr val="31316D"/>
                </a:solidFill>
                <a:latin typeface="Roboto"/>
                <a:ea typeface="Roboto"/>
                <a:cs typeface="Roboto"/>
                <a:sym typeface="Roboto"/>
              </a:defRPr>
            </a:lvl3pPr>
            <a:lvl4pPr marL="0" marR="0" lvl="3" indent="0" algn="l" rtl="0">
              <a:spcBef>
                <a:spcPts val="0"/>
              </a:spcBef>
              <a:spcAft>
                <a:spcPts val="0"/>
              </a:spcAft>
              <a:buNone/>
              <a:defRPr sz="3200" b="0" i="0" u="none" strike="noStrike" cap="none">
                <a:solidFill>
                  <a:srgbClr val="31316D"/>
                </a:solidFill>
                <a:latin typeface="Roboto"/>
                <a:ea typeface="Roboto"/>
                <a:cs typeface="Roboto"/>
                <a:sym typeface="Roboto"/>
              </a:defRPr>
            </a:lvl4pPr>
            <a:lvl5pPr marL="0" marR="0" lvl="4" indent="0" algn="l" rtl="0">
              <a:spcBef>
                <a:spcPts val="0"/>
              </a:spcBef>
              <a:spcAft>
                <a:spcPts val="0"/>
              </a:spcAft>
              <a:buNone/>
              <a:defRPr sz="3200" b="0" i="0" u="none" strike="noStrike" cap="none">
                <a:solidFill>
                  <a:srgbClr val="31316D"/>
                </a:solidFill>
                <a:latin typeface="Roboto"/>
                <a:ea typeface="Roboto"/>
                <a:cs typeface="Roboto"/>
                <a:sym typeface="Roboto"/>
              </a:defRPr>
            </a:lvl5pPr>
            <a:lvl6pPr marL="457200" marR="0" lvl="5" indent="0" algn="l" rtl="0">
              <a:spcBef>
                <a:spcPts val="0"/>
              </a:spcBef>
              <a:spcAft>
                <a:spcPts val="0"/>
              </a:spcAft>
              <a:buNone/>
              <a:defRPr sz="4400" b="0" i="0" u="none" strike="noStrike" cap="none">
                <a:solidFill>
                  <a:schemeClr val="dk1"/>
                </a:solidFill>
                <a:latin typeface="Arial"/>
                <a:ea typeface="Arial"/>
                <a:cs typeface="Arial"/>
                <a:sym typeface="Arial"/>
              </a:defRPr>
            </a:lvl6pPr>
            <a:lvl7pPr marL="914400" marR="0" lvl="6" indent="0" algn="l" rtl="0">
              <a:spcBef>
                <a:spcPts val="0"/>
              </a:spcBef>
              <a:spcAft>
                <a:spcPts val="0"/>
              </a:spcAft>
              <a:buNone/>
              <a:defRPr sz="4400" b="0" i="0" u="none" strike="noStrike" cap="none">
                <a:solidFill>
                  <a:schemeClr val="dk1"/>
                </a:solidFill>
                <a:latin typeface="Arial"/>
                <a:ea typeface="Arial"/>
                <a:cs typeface="Arial"/>
                <a:sym typeface="Arial"/>
              </a:defRPr>
            </a:lvl7pPr>
            <a:lvl8pPr marL="1371600" marR="0" lvl="7" indent="0" algn="l" rtl="0">
              <a:spcBef>
                <a:spcPts val="0"/>
              </a:spcBef>
              <a:spcAft>
                <a:spcPts val="0"/>
              </a:spcAft>
              <a:buNone/>
              <a:defRPr sz="4400" b="0" i="0" u="none" strike="noStrike" cap="none">
                <a:solidFill>
                  <a:schemeClr val="dk1"/>
                </a:solidFill>
                <a:latin typeface="Arial"/>
                <a:ea typeface="Arial"/>
                <a:cs typeface="Arial"/>
                <a:sym typeface="Arial"/>
              </a:defRPr>
            </a:lvl8pPr>
            <a:lvl9pPr marL="1828800" marR="0" lvl="8" indent="0" algn="l" rtl="0">
              <a:spcBef>
                <a:spcPts val="0"/>
              </a:spcBef>
              <a:spcAft>
                <a:spcPts val="0"/>
              </a:spcAft>
              <a:buNone/>
              <a:defRPr sz="4400" b="0" i="0" u="none" strike="noStrike" cap="none">
                <a:solidFill>
                  <a:schemeClr val="dk1"/>
                </a:solidFill>
                <a:latin typeface="Arial"/>
                <a:ea typeface="Arial"/>
                <a:cs typeface="Arial"/>
                <a:sym typeface="Arial"/>
              </a:defRPr>
            </a:lvl9pPr>
          </a:lstStyle>
          <a:p>
            <a:endParaRPr/>
          </a:p>
        </p:txBody>
      </p:sp>
      <p:sp>
        <p:nvSpPr>
          <p:cNvPr id="33" name="Shape 33"/>
          <p:cNvSpPr txBox="1">
            <a:spLocks noGrp="1"/>
          </p:cNvSpPr>
          <p:nvPr>
            <p:ph type="body" idx="1"/>
          </p:nvPr>
        </p:nvSpPr>
        <p:spPr>
          <a:xfrm>
            <a:off x="563562" y="1600200"/>
            <a:ext cx="8229600" cy="4525961"/>
          </a:xfrm>
          <a:prstGeom prst="rect">
            <a:avLst/>
          </a:prstGeom>
          <a:noFill/>
          <a:ln>
            <a:noFill/>
          </a:ln>
        </p:spPr>
        <p:txBody>
          <a:bodyPr lIns="91425" tIns="91425" rIns="91425" bIns="91425" anchor="t" anchorCtr="0"/>
          <a:lstStyle>
            <a:lvl1pPr marL="342900" marR="0" lvl="0" indent="-342900" algn="l" rtl="0">
              <a:spcBef>
                <a:spcPts val="1363"/>
              </a:spcBef>
              <a:spcAft>
                <a:spcPts val="0"/>
              </a:spcAft>
              <a:buNone/>
              <a:defRPr sz="1800" b="0" i="0" u="none" strike="noStrike" cap="none">
                <a:solidFill>
                  <a:srgbClr val="31316D"/>
                </a:solidFill>
                <a:latin typeface="Roboto"/>
                <a:ea typeface="Roboto"/>
                <a:cs typeface="Roboto"/>
                <a:sym typeface="Roboto"/>
              </a:defRPr>
            </a:lvl1pPr>
            <a:lvl2pPr marL="20638" marR="0" lvl="1" indent="87947" algn="l" rtl="0">
              <a:spcBef>
                <a:spcPts val="75"/>
              </a:spcBef>
              <a:spcAft>
                <a:spcPts val="0"/>
              </a:spcAft>
              <a:buClr>
                <a:srgbClr val="31316D"/>
              </a:buClr>
              <a:buSzPct val="95000"/>
              <a:buFont typeface="Roboto"/>
              <a:buChar char="•"/>
              <a:defRPr sz="1800" b="0" i="0" u="none" strike="noStrike" cap="none">
                <a:solidFill>
                  <a:srgbClr val="31316D"/>
                </a:solidFill>
                <a:latin typeface="Roboto"/>
                <a:ea typeface="Roboto"/>
                <a:cs typeface="Roboto"/>
                <a:sym typeface="Roboto"/>
              </a:defRPr>
            </a:lvl2pPr>
            <a:lvl3pPr marL="747713" marR="0" lvl="2" indent="-160591" algn="l" rtl="0">
              <a:spcBef>
                <a:spcPts val="280"/>
              </a:spcBef>
              <a:spcAft>
                <a:spcPts val="0"/>
              </a:spcAft>
              <a:buClr>
                <a:srgbClr val="31316D"/>
              </a:buClr>
              <a:buSzPct val="89000"/>
              <a:buFont typeface="Merriweather Sans"/>
              <a:buChar char="▶"/>
              <a:defRPr sz="1400" b="0" i="0" u="none" strike="noStrike" cap="none">
                <a:solidFill>
                  <a:srgbClr val="31316D"/>
                </a:solidFill>
                <a:latin typeface="Roboto"/>
                <a:ea typeface="Roboto"/>
                <a:cs typeface="Roboto"/>
                <a:sym typeface="Roboto"/>
              </a:defRPr>
            </a:lvl3pPr>
            <a:lvl4pPr marL="1096963" marR="0" lvl="3" indent="-144462" algn="l" rtl="0">
              <a:spcBef>
                <a:spcPts val="280"/>
              </a:spcBef>
              <a:spcAft>
                <a:spcPts val="0"/>
              </a:spcAft>
              <a:buClr>
                <a:srgbClr val="31A31A"/>
              </a:buClr>
              <a:buSzPct val="100000"/>
              <a:buFont typeface="Arial"/>
              <a:buChar char="–"/>
              <a:defRPr sz="1400" b="0" i="0" u="none" strike="noStrike" cap="none">
                <a:solidFill>
                  <a:srgbClr val="31A31A"/>
                </a:solidFill>
                <a:latin typeface="Roboto"/>
                <a:ea typeface="Roboto"/>
                <a:cs typeface="Roboto"/>
                <a:sym typeface="Roboto"/>
              </a:defRPr>
            </a:lvl4pPr>
            <a:lvl5pPr marL="1627188" marR="0" lvl="4" indent="-141288" algn="l" rtl="0">
              <a:spcBef>
                <a:spcPts val="280"/>
              </a:spcBef>
              <a:spcAft>
                <a:spcPts val="0"/>
              </a:spcAft>
              <a:buClr>
                <a:srgbClr val="31A31A"/>
              </a:buClr>
              <a:buSzPct val="100000"/>
              <a:buFont typeface="Arial"/>
              <a:buChar char="»"/>
              <a:defRPr sz="1400" b="0" i="0" u="none" strike="noStrike" cap="none">
                <a:solidFill>
                  <a:srgbClr val="31A31A"/>
                </a:solidFill>
                <a:latin typeface="Roboto"/>
                <a:ea typeface="Roboto"/>
                <a:cs typeface="Roboto"/>
                <a:sym typeface="Roboto"/>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34" name="Shape 34"/>
          <p:cNvSpPr txBox="1">
            <a:spLocks noGrp="1"/>
          </p:cNvSpPr>
          <p:nvPr>
            <p:ph type="dt" idx="10"/>
          </p:nvPr>
        </p:nvSpPr>
        <p:spPr>
          <a:xfrm>
            <a:off x="563562"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35" name="Shape 35"/>
          <p:cNvSpPr txBox="1">
            <a:spLocks noGrp="1"/>
          </p:cNvSpPr>
          <p:nvPr>
            <p:ph type="sldNum" idx="12"/>
          </p:nvPr>
        </p:nvSpPr>
        <p:spPr>
          <a:xfrm>
            <a:off x="6659561"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31316D"/>
              </a:buClr>
              <a:buSzPct val="25000"/>
              <a:buFont typeface="Roboto"/>
              <a:buNone/>
            </a:pPr>
            <a:fld id="{00000000-1234-1234-1234-123412341234}" type="slidenum">
              <a:rPr lang="en-US" sz="900" b="0" i="0" u="none">
                <a:solidFill>
                  <a:srgbClr val="31316D"/>
                </a:solidFill>
                <a:latin typeface="Roboto"/>
                <a:ea typeface="Roboto"/>
                <a:cs typeface="Roboto"/>
                <a:sym typeface="Roboto"/>
              </a:rPr>
              <a:pPr marL="0" marR="0" lvl="0" indent="0" algn="r" rtl="0">
                <a:lnSpc>
                  <a:spcPct val="100000"/>
                </a:lnSpc>
                <a:spcBef>
                  <a:spcPts val="0"/>
                </a:spcBef>
                <a:spcAft>
                  <a:spcPts val="0"/>
                </a:spcAft>
                <a:buClr>
                  <a:srgbClr val="31316D"/>
                </a:buClr>
                <a:buSzPct val="25000"/>
                <a:buFont typeface="Roboto"/>
                <a:buNone/>
              </a:pPr>
              <a:t>‹#›</a:t>
            </a:fld>
            <a:endParaRPr lang="en-US" sz="900" b="0" i="0" u="none">
              <a:solidFill>
                <a:srgbClr val="31316D"/>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50"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2"/>
        <p:cNvGrpSpPr/>
        <p:nvPr/>
      </p:nvGrpSpPr>
      <p:grpSpPr>
        <a:xfrm>
          <a:off x="0" y="0"/>
          <a:ext cx="0" cy="0"/>
          <a:chOff x="0" y="0"/>
          <a:chExt cx="0" cy="0"/>
        </a:xfrm>
      </p:grpSpPr>
      <p:pic>
        <p:nvPicPr>
          <p:cNvPr id="43" name="Shape 43"/>
          <p:cNvPicPr preferRelativeResize="0"/>
          <p:nvPr/>
        </p:nvPicPr>
        <p:blipFill rotWithShape="1">
          <a:blip r:embed="rId3">
            <a:alphaModFix/>
          </a:blip>
          <a:srcRect/>
          <a:stretch/>
        </p:blipFill>
        <p:spPr>
          <a:xfrm>
            <a:off x="0" y="0"/>
            <a:ext cx="215899" cy="6875462"/>
          </a:xfrm>
          <a:prstGeom prst="rect">
            <a:avLst/>
          </a:prstGeom>
          <a:noFill/>
          <a:ln>
            <a:noFill/>
          </a:ln>
        </p:spPr>
      </p:pic>
      <p:pic>
        <p:nvPicPr>
          <p:cNvPr id="44" name="Shape 44"/>
          <p:cNvPicPr preferRelativeResize="0"/>
          <p:nvPr/>
        </p:nvPicPr>
        <p:blipFill rotWithShape="1">
          <a:blip r:embed="rId4">
            <a:alphaModFix/>
          </a:blip>
          <a:srcRect/>
          <a:stretch/>
        </p:blipFill>
        <p:spPr>
          <a:xfrm>
            <a:off x="7353300" y="419100"/>
            <a:ext cx="1439862" cy="311149"/>
          </a:xfrm>
          <a:prstGeom prst="rect">
            <a:avLst/>
          </a:prstGeom>
          <a:noFill/>
          <a:ln>
            <a:noFill/>
          </a:ln>
        </p:spPr>
      </p:pic>
      <p:sp>
        <p:nvSpPr>
          <p:cNvPr id="45" name="Shape 45"/>
          <p:cNvSpPr txBox="1">
            <a:spLocks noGrp="1"/>
          </p:cNvSpPr>
          <p:nvPr>
            <p:ph type="title"/>
          </p:nvPr>
        </p:nvSpPr>
        <p:spPr>
          <a:xfrm>
            <a:off x="563562" y="274637"/>
            <a:ext cx="6202362" cy="11430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3200" b="0" i="0" u="none" strike="noStrike" cap="none">
                <a:solidFill>
                  <a:srgbClr val="31316D"/>
                </a:solidFill>
                <a:latin typeface="Roboto"/>
                <a:ea typeface="Roboto"/>
                <a:cs typeface="Roboto"/>
                <a:sym typeface="Roboto"/>
              </a:defRPr>
            </a:lvl1pPr>
            <a:lvl2pPr marL="0" marR="0" lvl="1" indent="0" algn="l" rtl="0">
              <a:spcBef>
                <a:spcPts val="0"/>
              </a:spcBef>
              <a:spcAft>
                <a:spcPts val="0"/>
              </a:spcAft>
              <a:buNone/>
              <a:defRPr sz="3200" b="0" i="0" u="none" strike="noStrike" cap="none">
                <a:solidFill>
                  <a:srgbClr val="31316D"/>
                </a:solidFill>
                <a:latin typeface="Roboto"/>
                <a:ea typeface="Roboto"/>
                <a:cs typeface="Roboto"/>
                <a:sym typeface="Roboto"/>
              </a:defRPr>
            </a:lvl2pPr>
            <a:lvl3pPr marL="0" marR="0" lvl="2" indent="0" algn="l" rtl="0">
              <a:spcBef>
                <a:spcPts val="0"/>
              </a:spcBef>
              <a:spcAft>
                <a:spcPts val="0"/>
              </a:spcAft>
              <a:buNone/>
              <a:defRPr sz="3200" b="0" i="0" u="none" strike="noStrike" cap="none">
                <a:solidFill>
                  <a:srgbClr val="31316D"/>
                </a:solidFill>
                <a:latin typeface="Roboto"/>
                <a:ea typeface="Roboto"/>
                <a:cs typeface="Roboto"/>
                <a:sym typeface="Roboto"/>
              </a:defRPr>
            </a:lvl3pPr>
            <a:lvl4pPr marL="0" marR="0" lvl="3" indent="0" algn="l" rtl="0">
              <a:spcBef>
                <a:spcPts val="0"/>
              </a:spcBef>
              <a:spcAft>
                <a:spcPts val="0"/>
              </a:spcAft>
              <a:buNone/>
              <a:defRPr sz="3200" b="0" i="0" u="none" strike="noStrike" cap="none">
                <a:solidFill>
                  <a:srgbClr val="31316D"/>
                </a:solidFill>
                <a:latin typeface="Roboto"/>
                <a:ea typeface="Roboto"/>
                <a:cs typeface="Roboto"/>
                <a:sym typeface="Roboto"/>
              </a:defRPr>
            </a:lvl4pPr>
            <a:lvl5pPr marL="0" marR="0" lvl="4" indent="0" algn="l" rtl="0">
              <a:spcBef>
                <a:spcPts val="0"/>
              </a:spcBef>
              <a:spcAft>
                <a:spcPts val="0"/>
              </a:spcAft>
              <a:buNone/>
              <a:defRPr sz="3200" b="0" i="0" u="none" strike="noStrike" cap="none">
                <a:solidFill>
                  <a:srgbClr val="31316D"/>
                </a:solidFill>
                <a:latin typeface="Roboto"/>
                <a:ea typeface="Roboto"/>
                <a:cs typeface="Roboto"/>
                <a:sym typeface="Roboto"/>
              </a:defRPr>
            </a:lvl5pPr>
            <a:lvl6pPr marL="457200" marR="0" lvl="5" indent="0" algn="l" rtl="0">
              <a:spcBef>
                <a:spcPts val="0"/>
              </a:spcBef>
              <a:spcAft>
                <a:spcPts val="0"/>
              </a:spcAft>
              <a:buNone/>
              <a:defRPr sz="4400" b="0" i="0" u="none" strike="noStrike" cap="none">
                <a:solidFill>
                  <a:schemeClr val="dk1"/>
                </a:solidFill>
                <a:latin typeface="Arial"/>
                <a:ea typeface="Arial"/>
                <a:cs typeface="Arial"/>
                <a:sym typeface="Arial"/>
              </a:defRPr>
            </a:lvl6pPr>
            <a:lvl7pPr marL="914400" marR="0" lvl="6" indent="0" algn="l" rtl="0">
              <a:spcBef>
                <a:spcPts val="0"/>
              </a:spcBef>
              <a:spcAft>
                <a:spcPts val="0"/>
              </a:spcAft>
              <a:buNone/>
              <a:defRPr sz="4400" b="0" i="0" u="none" strike="noStrike" cap="none">
                <a:solidFill>
                  <a:schemeClr val="dk1"/>
                </a:solidFill>
                <a:latin typeface="Arial"/>
                <a:ea typeface="Arial"/>
                <a:cs typeface="Arial"/>
                <a:sym typeface="Arial"/>
              </a:defRPr>
            </a:lvl7pPr>
            <a:lvl8pPr marL="1371600" marR="0" lvl="7" indent="0" algn="l" rtl="0">
              <a:spcBef>
                <a:spcPts val="0"/>
              </a:spcBef>
              <a:spcAft>
                <a:spcPts val="0"/>
              </a:spcAft>
              <a:buNone/>
              <a:defRPr sz="4400" b="0" i="0" u="none" strike="noStrike" cap="none">
                <a:solidFill>
                  <a:schemeClr val="dk1"/>
                </a:solidFill>
                <a:latin typeface="Arial"/>
                <a:ea typeface="Arial"/>
                <a:cs typeface="Arial"/>
                <a:sym typeface="Arial"/>
              </a:defRPr>
            </a:lvl8pPr>
            <a:lvl9pPr marL="1828800" marR="0" lvl="8" indent="0" algn="l" rtl="0">
              <a:spcBef>
                <a:spcPts val="0"/>
              </a:spcBef>
              <a:spcAft>
                <a:spcPts val="0"/>
              </a:spcAft>
              <a:buNone/>
              <a:defRPr sz="4400" b="0" i="0" u="none" strike="noStrike" cap="none">
                <a:solidFill>
                  <a:schemeClr val="dk1"/>
                </a:solidFill>
                <a:latin typeface="Arial"/>
                <a:ea typeface="Arial"/>
                <a:cs typeface="Arial"/>
                <a:sym typeface="Arial"/>
              </a:defRPr>
            </a:lvl9pPr>
          </a:lstStyle>
          <a:p>
            <a:endParaRPr/>
          </a:p>
        </p:txBody>
      </p:sp>
      <p:sp>
        <p:nvSpPr>
          <p:cNvPr id="46" name="Shape 46"/>
          <p:cNvSpPr txBox="1">
            <a:spLocks noGrp="1"/>
          </p:cNvSpPr>
          <p:nvPr>
            <p:ph type="body" idx="1"/>
          </p:nvPr>
        </p:nvSpPr>
        <p:spPr>
          <a:xfrm>
            <a:off x="563562" y="1600200"/>
            <a:ext cx="8229600" cy="4525961"/>
          </a:xfrm>
          <a:prstGeom prst="rect">
            <a:avLst/>
          </a:prstGeom>
          <a:noFill/>
          <a:ln>
            <a:noFill/>
          </a:ln>
        </p:spPr>
        <p:txBody>
          <a:bodyPr lIns="91425" tIns="91425" rIns="91425" bIns="91425" anchor="t" anchorCtr="0"/>
          <a:lstStyle>
            <a:lvl1pPr marL="342900" marR="0" lvl="0" indent="-342900" algn="l" rtl="0">
              <a:spcBef>
                <a:spcPts val="1363"/>
              </a:spcBef>
              <a:spcAft>
                <a:spcPts val="0"/>
              </a:spcAft>
              <a:buNone/>
              <a:defRPr sz="1800" b="0" i="0" u="none" strike="noStrike" cap="none">
                <a:solidFill>
                  <a:srgbClr val="31316D"/>
                </a:solidFill>
                <a:latin typeface="Roboto"/>
                <a:ea typeface="Roboto"/>
                <a:cs typeface="Roboto"/>
                <a:sym typeface="Roboto"/>
              </a:defRPr>
            </a:lvl1pPr>
            <a:lvl2pPr marL="20638" marR="0" lvl="1" indent="87947" algn="l" rtl="0">
              <a:spcBef>
                <a:spcPts val="75"/>
              </a:spcBef>
              <a:spcAft>
                <a:spcPts val="0"/>
              </a:spcAft>
              <a:buClr>
                <a:srgbClr val="31316D"/>
              </a:buClr>
              <a:buSzPct val="95000"/>
              <a:buFont typeface="Roboto"/>
              <a:buChar char="•"/>
              <a:defRPr sz="1800" b="0" i="0" u="none" strike="noStrike" cap="none">
                <a:solidFill>
                  <a:srgbClr val="31316D"/>
                </a:solidFill>
                <a:latin typeface="Roboto"/>
                <a:ea typeface="Roboto"/>
                <a:cs typeface="Roboto"/>
                <a:sym typeface="Roboto"/>
              </a:defRPr>
            </a:lvl2pPr>
            <a:lvl3pPr marL="747713" marR="0" lvl="2" indent="-160591" algn="l" rtl="0">
              <a:spcBef>
                <a:spcPts val="280"/>
              </a:spcBef>
              <a:spcAft>
                <a:spcPts val="0"/>
              </a:spcAft>
              <a:buClr>
                <a:srgbClr val="31316D"/>
              </a:buClr>
              <a:buSzPct val="89000"/>
              <a:buFont typeface="Merriweather Sans"/>
              <a:buChar char="▶"/>
              <a:defRPr sz="1400" b="0" i="0" u="none" strike="noStrike" cap="none">
                <a:solidFill>
                  <a:srgbClr val="31316D"/>
                </a:solidFill>
                <a:latin typeface="Roboto"/>
                <a:ea typeface="Roboto"/>
                <a:cs typeface="Roboto"/>
                <a:sym typeface="Roboto"/>
              </a:defRPr>
            </a:lvl3pPr>
            <a:lvl4pPr marL="1096963" marR="0" lvl="3" indent="-144462" algn="l" rtl="0">
              <a:spcBef>
                <a:spcPts val="280"/>
              </a:spcBef>
              <a:spcAft>
                <a:spcPts val="0"/>
              </a:spcAft>
              <a:buClr>
                <a:srgbClr val="31A31A"/>
              </a:buClr>
              <a:buSzPct val="100000"/>
              <a:buFont typeface="Arial"/>
              <a:buChar char="–"/>
              <a:defRPr sz="1400" b="0" i="0" u="none" strike="noStrike" cap="none">
                <a:solidFill>
                  <a:srgbClr val="31A31A"/>
                </a:solidFill>
                <a:latin typeface="Roboto"/>
                <a:ea typeface="Roboto"/>
                <a:cs typeface="Roboto"/>
                <a:sym typeface="Roboto"/>
              </a:defRPr>
            </a:lvl4pPr>
            <a:lvl5pPr marL="1627188" marR="0" lvl="4" indent="-141288" algn="l" rtl="0">
              <a:spcBef>
                <a:spcPts val="280"/>
              </a:spcBef>
              <a:spcAft>
                <a:spcPts val="0"/>
              </a:spcAft>
              <a:buClr>
                <a:srgbClr val="31A31A"/>
              </a:buClr>
              <a:buSzPct val="100000"/>
              <a:buFont typeface="Arial"/>
              <a:buChar char="»"/>
              <a:defRPr sz="1400" b="0" i="0" u="none" strike="noStrike" cap="none">
                <a:solidFill>
                  <a:srgbClr val="31A31A"/>
                </a:solidFill>
                <a:latin typeface="Roboto"/>
                <a:ea typeface="Roboto"/>
                <a:cs typeface="Roboto"/>
                <a:sym typeface="Roboto"/>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dt" idx="10"/>
          </p:nvPr>
        </p:nvSpPr>
        <p:spPr>
          <a:xfrm>
            <a:off x="563562"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48" name="Shape 48"/>
          <p:cNvSpPr txBox="1">
            <a:spLocks noGrp="1"/>
          </p:cNvSpPr>
          <p:nvPr>
            <p:ph type="sldNum" idx="12"/>
          </p:nvPr>
        </p:nvSpPr>
        <p:spPr>
          <a:xfrm>
            <a:off x="6659561"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31316D"/>
              </a:buClr>
              <a:buSzPct val="25000"/>
              <a:buFont typeface="Roboto"/>
              <a:buNone/>
            </a:pPr>
            <a:fld id="{00000000-1234-1234-1234-123412341234}" type="slidenum">
              <a:rPr lang="en-US" sz="900" b="0" i="0" u="none">
                <a:solidFill>
                  <a:srgbClr val="31316D"/>
                </a:solidFill>
                <a:latin typeface="Roboto"/>
                <a:ea typeface="Roboto"/>
                <a:cs typeface="Roboto"/>
                <a:sym typeface="Roboto"/>
              </a:rPr>
              <a:pPr marL="0" marR="0" lvl="0" indent="0" algn="r" rtl="0">
                <a:lnSpc>
                  <a:spcPct val="100000"/>
                </a:lnSpc>
                <a:spcBef>
                  <a:spcPts val="0"/>
                </a:spcBef>
                <a:spcAft>
                  <a:spcPts val="0"/>
                </a:spcAft>
                <a:buClr>
                  <a:srgbClr val="31316D"/>
                </a:buClr>
                <a:buSzPct val="25000"/>
                <a:buFont typeface="Roboto"/>
                <a:buNone/>
              </a:pPr>
              <a:t>‹#›</a:t>
            </a:fld>
            <a:endParaRPr lang="en-US" sz="900" b="0" i="0" u="none">
              <a:solidFill>
                <a:srgbClr val="31316D"/>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5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563562" y="274637"/>
            <a:ext cx="6202362" cy="11430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3200" b="0" i="0" u="none" strike="noStrike" cap="none">
                <a:solidFill>
                  <a:srgbClr val="31316D"/>
                </a:solidFill>
                <a:latin typeface="Roboto"/>
                <a:ea typeface="Roboto"/>
                <a:cs typeface="Roboto"/>
                <a:sym typeface="Roboto"/>
              </a:defRPr>
            </a:lvl1pPr>
            <a:lvl2pPr marL="0" marR="0" lvl="1" indent="0" algn="l" rtl="0">
              <a:spcBef>
                <a:spcPts val="0"/>
              </a:spcBef>
              <a:spcAft>
                <a:spcPts val="0"/>
              </a:spcAft>
              <a:buNone/>
              <a:defRPr sz="3200" b="0" i="0" u="none" strike="noStrike" cap="none">
                <a:solidFill>
                  <a:srgbClr val="31316D"/>
                </a:solidFill>
                <a:latin typeface="Roboto"/>
                <a:ea typeface="Roboto"/>
                <a:cs typeface="Roboto"/>
                <a:sym typeface="Roboto"/>
              </a:defRPr>
            </a:lvl2pPr>
            <a:lvl3pPr marL="0" marR="0" lvl="2" indent="0" algn="l" rtl="0">
              <a:spcBef>
                <a:spcPts val="0"/>
              </a:spcBef>
              <a:spcAft>
                <a:spcPts val="0"/>
              </a:spcAft>
              <a:buNone/>
              <a:defRPr sz="3200" b="0" i="0" u="none" strike="noStrike" cap="none">
                <a:solidFill>
                  <a:srgbClr val="31316D"/>
                </a:solidFill>
                <a:latin typeface="Roboto"/>
                <a:ea typeface="Roboto"/>
                <a:cs typeface="Roboto"/>
                <a:sym typeface="Roboto"/>
              </a:defRPr>
            </a:lvl3pPr>
            <a:lvl4pPr marL="0" marR="0" lvl="3" indent="0" algn="l" rtl="0">
              <a:spcBef>
                <a:spcPts val="0"/>
              </a:spcBef>
              <a:spcAft>
                <a:spcPts val="0"/>
              </a:spcAft>
              <a:buNone/>
              <a:defRPr sz="3200" b="0" i="0" u="none" strike="noStrike" cap="none">
                <a:solidFill>
                  <a:srgbClr val="31316D"/>
                </a:solidFill>
                <a:latin typeface="Roboto"/>
                <a:ea typeface="Roboto"/>
                <a:cs typeface="Roboto"/>
                <a:sym typeface="Roboto"/>
              </a:defRPr>
            </a:lvl4pPr>
            <a:lvl5pPr marL="0" marR="0" lvl="4" indent="0" algn="l" rtl="0">
              <a:spcBef>
                <a:spcPts val="0"/>
              </a:spcBef>
              <a:spcAft>
                <a:spcPts val="0"/>
              </a:spcAft>
              <a:buNone/>
              <a:defRPr sz="3200" b="0" i="0" u="none" strike="noStrike" cap="none">
                <a:solidFill>
                  <a:srgbClr val="31316D"/>
                </a:solidFill>
                <a:latin typeface="Roboto"/>
                <a:ea typeface="Roboto"/>
                <a:cs typeface="Roboto"/>
                <a:sym typeface="Roboto"/>
              </a:defRPr>
            </a:lvl5pPr>
            <a:lvl6pPr marL="457200" marR="0" lvl="5" indent="0" algn="l" rtl="0">
              <a:spcBef>
                <a:spcPts val="0"/>
              </a:spcBef>
              <a:spcAft>
                <a:spcPts val="0"/>
              </a:spcAft>
              <a:buNone/>
              <a:defRPr sz="4400" b="0" i="0" u="none" strike="noStrike" cap="none">
                <a:solidFill>
                  <a:schemeClr val="dk1"/>
                </a:solidFill>
                <a:latin typeface="Arial"/>
                <a:ea typeface="Arial"/>
                <a:cs typeface="Arial"/>
                <a:sym typeface="Arial"/>
              </a:defRPr>
            </a:lvl6pPr>
            <a:lvl7pPr marL="914400" marR="0" lvl="6" indent="0" algn="l" rtl="0">
              <a:spcBef>
                <a:spcPts val="0"/>
              </a:spcBef>
              <a:spcAft>
                <a:spcPts val="0"/>
              </a:spcAft>
              <a:buNone/>
              <a:defRPr sz="4400" b="0" i="0" u="none" strike="noStrike" cap="none">
                <a:solidFill>
                  <a:schemeClr val="dk1"/>
                </a:solidFill>
                <a:latin typeface="Arial"/>
                <a:ea typeface="Arial"/>
                <a:cs typeface="Arial"/>
                <a:sym typeface="Arial"/>
              </a:defRPr>
            </a:lvl7pPr>
            <a:lvl8pPr marL="1371600" marR="0" lvl="7" indent="0" algn="l" rtl="0">
              <a:spcBef>
                <a:spcPts val="0"/>
              </a:spcBef>
              <a:spcAft>
                <a:spcPts val="0"/>
              </a:spcAft>
              <a:buNone/>
              <a:defRPr sz="4400" b="0" i="0" u="none" strike="noStrike" cap="none">
                <a:solidFill>
                  <a:schemeClr val="dk1"/>
                </a:solidFill>
                <a:latin typeface="Arial"/>
                <a:ea typeface="Arial"/>
                <a:cs typeface="Arial"/>
                <a:sym typeface="Arial"/>
              </a:defRPr>
            </a:lvl8pPr>
            <a:lvl9pPr marL="1828800" marR="0" lvl="8" indent="0" algn="l" rtl="0">
              <a:spcBef>
                <a:spcPts val="0"/>
              </a:spcBef>
              <a:spcAft>
                <a:spcPts val="0"/>
              </a:spcAft>
              <a:buNone/>
              <a:defRPr sz="4400" b="0" i="0" u="none" strike="noStrike" cap="none">
                <a:solidFill>
                  <a:schemeClr val="dk1"/>
                </a:solidFill>
                <a:latin typeface="Arial"/>
                <a:ea typeface="Arial"/>
                <a:cs typeface="Arial"/>
                <a:sym typeface="Arial"/>
              </a:defRPr>
            </a:lvl9pPr>
          </a:lstStyle>
          <a:p>
            <a:endParaRPr/>
          </a:p>
        </p:txBody>
      </p:sp>
      <p:sp>
        <p:nvSpPr>
          <p:cNvPr id="55" name="Shape 55"/>
          <p:cNvSpPr txBox="1">
            <a:spLocks noGrp="1"/>
          </p:cNvSpPr>
          <p:nvPr>
            <p:ph type="body" idx="1"/>
          </p:nvPr>
        </p:nvSpPr>
        <p:spPr>
          <a:xfrm>
            <a:off x="563562" y="1600200"/>
            <a:ext cx="8229600" cy="4525961"/>
          </a:xfrm>
          <a:prstGeom prst="rect">
            <a:avLst/>
          </a:prstGeom>
          <a:noFill/>
          <a:ln>
            <a:noFill/>
          </a:ln>
        </p:spPr>
        <p:txBody>
          <a:bodyPr lIns="91425" tIns="91425" rIns="91425" bIns="91425" anchor="t" anchorCtr="0"/>
          <a:lstStyle>
            <a:lvl1pPr marL="342900" marR="0" lvl="0" indent="-342900" algn="l" rtl="0">
              <a:spcBef>
                <a:spcPts val="1363"/>
              </a:spcBef>
              <a:spcAft>
                <a:spcPts val="0"/>
              </a:spcAft>
              <a:buNone/>
              <a:defRPr sz="1800" b="0" i="0" u="none" strike="noStrike" cap="none">
                <a:solidFill>
                  <a:srgbClr val="31316D"/>
                </a:solidFill>
                <a:latin typeface="Roboto"/>
                <a:ea typeface="Roboto"/>
                <a:cs typeface="Roboto"/>
                <a:sym typeface="Roboto"/>
              </a:defRPr>
            </a:lvl1pPr>
            <a:lvl2pPr marL="20638" marR="0" lvl="1" indent="87947" algn="l" rtl="0">
              <a:spcBef>
                <a:spcPts val="75"/>
              </a:spcBef>
              <a:spcAft>
                <a:spcPts val="0"/>
              </a:spcAft>
              <a:buClr>
                <a:srgbClr val="31316D"/>
              </a:buClr>
              <a:buSzPct val="95000"/>
              <a:buFont typeface="Roboto"/>
              <a:buChar char="•"/>
              <a:defRPr sz="1800" b="0" i="0" u="none" strike="noStrike" cap="none">
                <a:solidFill>
                  <a:srgbClr val="31316D"/>
                </a:solidFill>
                <a:latin typeface="Roboto"/>
                <a:ea typeface="Roboto"/>
                <a:cs typeface="Roboto"/>
                <a:sym typeface="Roboto"/>
              </a:defRPr>
            </a:lvl2pPr>
            <a:lvl3pPr marL="747713" marR="0" lvl="2" indent="-160591" algn="l" rtl="0">
              <a:spcBef>
                <a:spcPts val="280"/>
              </a:spcBef>
              <a:spcAft>
                <a:spcPts val="0"/>
              </a:spcAft>
              <a:buClr>
                <a:srgbClr val="31316D"/>
              </a:buClr>
              <a:buSzPct val="89000"/>
              <a:buFont typeface="Merriweather Sans"/>
              <a:buChar char="▶"/>
              <a:defRPr sz="1400" b="0" i="0" u="none" strike="noStrike" cap="none">
                <a:solidFill>
                  <a:srgbClr val="31316D"/>
                </a:solidFill>
                <a:latin typeface="Roboto"/>
                <a:ea typeface="Roboto"/>
                <a:cs typeface="Roboto"/>
                <a:sym typeface="Roboto"/>
              </a:defRPr>
            </a:lvl3pPr>
            <a:lvl4pPr marL="1096963" marR="0" lvl="3" indent="-144462" algn="l" rtl="0">
              <a:spcBef>
                <a:spcPts val="280"/>
              </a:spcBef>
              <a:spcAft>
                <a:spcPts val="0"/>
              </a:spcAft>
              <a:buClr>
                <a:srgbClr val="31A31A"/>
              </a:buClr>
              <a:buSzPct val="100000"/>
              <a:buFont typeface="Arial"/>
              <a:buChar char="–"/>
              <a:defRPr sz="1400" b="0" i="0" u="none" strike="noStrike" cap="none">
                <a:solidFill>
                  <a:srgbClr val="31A31A"/>
                </a:solidFill>
                <a:latin typeface="Roboto"/>
                <a:ea typeface="Roboto"/>
                <a:cs typeface="Roboto"/>
                <a:sym typeface="Roboto"/>
              </a:defRPr>
            </a:lvl4pPr>
            <a:lvl5pPr marL="1627188" marR="0" lvl="4" indent="-141288" algn="l" rtl="0">
              <a:spcBef>
                <a:spcPts val="280"/>
              </a:spcBef>
              <a:spcAft>
                <a:spcPts val="0"/>
              </a:spcAft>
              <a:buClr>
                <a:srgbClr val="31A31A"/>
              </a:buClr>
              <a:buSzPct val="100000"/>
              <a:buFont typeface="Arial"/>
              <a:buChar char="»"/>
              <a:defRPr sz="1400" b="0" i="0" u="none" strike="noStrike" cap="none">
                <a:solidFill>
                  <a:srgbClr val="31A31A"/>
                </a:solidFill>
                <a:latin typeface="Roboto"/>
                <a:ea typeface="Roboto"/>
                <a:cs typeface="Roboto"/>
                <a:sym typeface="Roboto"/>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6" name="Shape 56"/>
          <p:cNvSpPr txBox="1">
            <a:spLocks noGrp="1"/>
          </p:cNvSpPr>
          <p:nvPr>
            <p:ph type="dt" idx="10"/>
          </p:nvPr>
        </p:nvSpPr>
        <p:spPr>
          <a:xfrm>
            <a:off x="563562"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57" name="Shape 57"/>
          <p:cNvSpPr txBox="1">
            <a:spLocks noGrp="1"/>
          </p:cNvSpPr>
          <p:nvPr>
            <p:ph type="ftr" idx="11"/>
          </p:nvPr>
        </p:nvSpPr>
        <p:spPr>
          <a:xfrm>
            <a:off x="3230561" y="6356350"/>
            <a:ext cx="2895600"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58" name="Shape 58"/>
          <p:cNvSpPr txBox="1">
            <a:spLocks noGrp="1"/>
          </p:cNvSpPr>
          <p:nvPr>
            <p:ph type="sldNum" idx="12"/>
          </p:nvPr>
        </p:nvSpPr>
        <p:spPr>
          <a:xfrm>
            <a:off x="6659561"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31316D"/>
              </a:buClr>
              <a:buSzPct val="25000"/>
              <a:buFont typeface="Roboto"/>
              <a:buNone/>
            </a:pPr>
            <a:fld id="{00000000-1234-1234-1234-123412341234}" type="slidenum">
              <a:rPr lang="en-US" sz="900" b="0" i="0" u="none">
                <a:solidFill>
                  <a:srgbClr val="31316D"/>
                </a:solidFill>
                <a:latin typeface="Roboto"/>
                <a:ea typeface="Roboto"/>
                <a:cs typeface="Roboto"/>
                <a:sym typeface="Roboto"/>
              </a:rPr>
              <a:pPr marL="0" marR="0" lvl="0" indent="0" algn="r" rtl="0">
                <a:lnSpc>
                  <a:spcPct val="100000"/>
                </a:lnSpc>
                <a:spcBef>
                  <a:spcPts val="0"/>
                </a:spcBef>
                <a:spcAft>
                  <a:spcPts val="0"/>
                </a:spcAft>
                <a:buClr>
                  <a:srgbClr val="31316D"/>
                </a:buClr>
                <a:buSzPct val="25000"/>
                <a:buFont typeface="Roboto"/>
                <a:buNone/>
              </a:pPr>
              <a:t>‹#›</a:t>
            </a:fld>
            <a:endParaRPr lang="en-US" sz="900" b="0" i="0" u="none">
              <a:solidFill>
                <a:srgbClr val="31316D"/>
              </a:solidFill>
              <a:latin typeface="Roboto"/>
              <a:ea typeface="Roboto"/>
              <a:cs typeface="Roboto"/>
              <a:sym typeface="Roboto"/>
            </a:endParaRPr>
          </a:p>
        </p:txBody>
      </p:sp>
      <p:pic>
        <p:nvPicPr>
          <p:cNvPr id="59" name="Shape 59"/>
          <p:cNvPicPr preferRelativeResize="0"/>
          <p:nvPr/>
        </p:nvPicPr>
        <p:blipFill rotWithShape="1">
          <a:blip r:embed="rId8">
            <a:alphaModFix/>
          </a:blip>
          <a:srcRect/>
          <a:stretch/>
        </p:blipFill>
        <p:spPr>
          <a:xfrm>
            <a:off x="0" y="0"/>
            <a:ext cx="215899" cy="6875462"/>
          </a:xfrm>
          <a:prstGeom prst="rect">
            <a:avLst/>
          </a:prstGeom>
          <a:noFill/>
          <a:ln>
            <a:noFill/>
          </a:ln>
        </p:spPr>
      </p:pic>
      <p:pic>
        <p:nvPicPr>
          <p:cNvPr id="60" name="Shape 60"/>
          <p:cNvPicPr preferRelativeResize="0"/>
          <p:nvPr/>
        </p:nvPicPr>
        <p:blipFill rotWithShape="1">
          <a:blip r:embed="rId9">
            <a:alphaModFix/>
          </a:blip>
          <a:srcRect/>
          <a:stretch/>
        </p:blipFill>
        <p:spPr>
          <a:xfrm>
            <a:off x="7353300" y="419100"/>
            <a:ext cx="1439862" cy="311149"/>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563562" y="274637"/>
            <a:ext cx="6202362" cy="11430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3200" b="0" i="0" u="none" strike="noStrike" cap="none">
                <a:solidFill>
                  <a:srgbClr val="31316D"/>
                </a:solidFill>
                <a:latin typeface="Roboto"/>
                <a:ea typeface="Roboto"/>
                <a:cs typeface="Roboto"/>
                <a:sym typeface="Roboto"/>
              </a:defRPr>
            </a:lvl1pPr>
            <a:lvl2pPr marL="0" marR="0" lvl="1" indent="0" algn="l" rtl="0">
              <a:spcBef>
                <a:spcPts val="0"/>
              </a:spcBef>
              <a:spcAft>
                <a:spcPts val="0"/>
              </a:spcAft>
              <a:buNone/>
              <a:defRPr sz="3200" b="0" i="0" u="none" strike="noStrike" cap="none">
                <a:solidFill>
                  <a:srgbClr val="31316D"/>
                </a:solidFill>
                <a:latin typeface="Roboto"/>
                <a:ea typeface="Roboto"/>
                <a:cs typeface="Roboto"/>
                <a:sym typeface="Roboto"/>
              </a:defRPr>
            </a:lvl2pPr>
            <a:lvl3pPr marL="0" marR="0" lvl="2" indent="0" algn="l" rtl="0">
              <a:spcBef>
                <a:spcPts val="0"/>
              </a:spcBef>
              <a:spcAft>
                <a:spcPts val="0"/>
              </a:spcAft>
              <a:buNone/>
              <a:defRPr sz="3200" b="0" i="0" u="none" strike="noStrike" cap="none">
                <a:solidFill>
                  <a:srgbClr val="31316D"/>
                </a:solidFill>
                <a:latin typeface="Roboto"/>
                <a:ea typeface="Roboto"/>
                <a:cs typeface="Roboto"/>
                <a:sym typeface="Roboto"/>
              </a:defRPr>
            </a:lvl3pPr>
            <a:lvl4pPr marL="0" marR="0" lvl="3" indent="0" algn="l" rtl="0">
              <a:spcBef>
                <a:spcPts val="0"/>
              </a:spcBef>
              <a:spcAft>
                <a:spcPts val="0"/>
              </a:spcAft>
              <a:buNone/>
              <a:defRPr sz="3200" b="0" i="0" u="none" strike="noStrike" cap="none">
                <a:solidFill>
                  <a:srgbClr val="31316D"/>
                </a:solidFill>
                <a:latin typeface="Roboto"/>
                <a:ea typeface="Roboto"/>
                <a:cs typeface="Roboto"/>
                <a:sym typeface="Roboto"/>
              </a:defRPr>
            </a:lvl4pPr>
            <a:lvl5pPr marL="0" marR="0" lvl="4" indent="0" algn="l" rtl="0">
              <a:spcBef>
                <a:spcPts val="0"/>
              </a:spcBef>
              <a:spcAft>
                <a:spcPts val="0"/>
              </a:spcAft>
              <a:buNone/>
              <a:defRPr sz="3200" b="0" i="0" u="none" strike="noStrike" cap="none">
                <a:solidFill>
                  <a:srgbClr val="31316D"/>
                </a:solidFill>
                <a:latin typeface="Roboto"/>
                <a:ea typeface="Roboto"/>
                <a:cs typeface="Roboto"/>
                <a:sym typeface="Roboto"/>
              </a:defRPr>
            </a:lvl5pPr>
            <a:lvl6pPr marL="457200" marR="0" lvl="5" indent="0" algn="l" rtl="0">
              <a:spcBef>
                <a:spcPts val="0"/>
              </a:spcBef>
              <a:spcAft>
                <a:spcPts val="0"/>
              </a:spcAft>
              <a:buNone/>
              <a:defRPr sz="4400" b="0" i="0" u="none" strike="noStrike" cap="none">
                <a:solidFill>
                  <a:schemeClr val="dk1"/>
                </a:solidFill>
                <a:latin typeface="Arial"/>
                <a:ea typeface="Arial"/>
                <a:cs typeface="Arial"/>
                <a:sym typeface="Arial"/>
              </a:defRPr>
            </a:lvl6pPr>
            <a:lvl7pPr marL="914400" marR="0" lvl="6" indent="0" algn="l" rtl="0">
              <a:spcBef>
                <a:spcPts val="0"/>
              </a:spcBef>
              <a:spcAft>
                <a:spcPts val="0"/>
              </a:spcAft>
              <a:buNone/>
              <a:defRPr sz="4400" b="0" i="0" u="none" strike="noStrike" cap="none">
                <a:solidFill>
                  <a:schemeClr val="dk1"/>
                </a:solidFill>
                <a:latin typeface="Arial"/>
                <a:ea typeface="Arial"/>
                <a:cs typeface="Arial"/>
                <a:sym typeface="Arial"/>
              </a:defRPr>
            </a:lvl7pPr>
            <a:lvl8pPr marL="1371600" marR="0" lvl="7" indent="0" algn="l" rtl="0">
              <a:spcBef>
                <a:spcPts val="0"/>
              </a:spcBef>
              <a:spcAft>
                <a:spcPts val="0"/>
              </a:spcAft>
              <a:buNone/>
              <a:defRPr sz="4400" b="0" i="0" u="none" strike="noStrike" cap="none">
                <a:solidFill>
                  <a:schemeClr val="dk1"/>
                </a:solidFill>
                <a:latin typeface="Arial"/>
                <a:ea typeface="Arial"/>
                <a:cs typeface="Arial"/>
                <a:sym typeface="Arial"/>
              </a:defRPr>
            </a:lvl8pPr>
            <a:lvl9pPr marL="1828800" marR="0" lvl="8" indent="0" algn="l" rtl="0">
              <a:spcBef>
                <a:spcPts val="0"/>
              </a:spcBef>
              <a:spcAft>
                <a:spcPts val="0"/>
              </a:spcAft>
              <a:buNone/>
              <a:defRPr sz="4400" b="0" i="0" u="none" strike="noStrike" cap="none">
                <a:solidFill>
                  <a:schemeClr val="dk1"/>
                </a:solidFill>
                <a:latin typeface="Arial"/>
                <a:ea typeface="Arial"/>
                <a:cs typeface="Arial"/>
                <a:sym typeface="Arial"/>
              </a:defRPr>
            </a:lvl9pPr>
          </a:lstStyle>
          <a:p>
            <a:endParaRPr/>
          </a:p>
        </p:txBody>
      </p:sp>
      <p:sp>
        <p:nvSpPr>
          <p:cNvPr id="101" name="Shape 101"/>
          <p:cNvSpPr txBox="1">
            <a:spLocks noGrp="1"/>
          </p:cNvSpPr>
          <p:nvPr>
            <p:ph type="body" idx="1"/>
          </p:nvPr>
        </p:nvSpPr>
        <p:spPr>
          <a:xfrm>
            <a:off x="563562" y="1600200"/>
            <a:ext cx="8229600" cy="4525961"/>
          </a:xfrm>
          <a:prstGeom prst="rect">
            <a:avLst/>
          </a:prstGeom>
          <a:noFill/>
          <a:ln>
            <a:noFill/>
          </a:ln>
        </p:spPr>
        <p:txBody>
          <a:bodyPr lIns="91425" tIns="91425" rIns="91425" bIns="91425" anchor="t" anchorCtr="0"/>
          <a:lstStyle>
            <a:lvl1pPr marL="342900" marR="0" lvl="0" indent="-342900" algn="l" rtl="0">
              <a:spcBef>
                <a:spcPts val="1363"/>
              </a:spcBef>
              <a:spcAft>
                <a:spcPts val="0"/>
              </a:spcAft>
              <a:buNone/>
              <a:defRPr sz="1800" b="0" i="0" u="none" strike="noStrike" cap="none">
                <a:solidFill>
                  <a:srgbClr val="31316D"/>
                </a:solidFill>
                <a:latin typeface="Roboto"/>
                <a:ea typeface="Roboto"/>
                <a:cs typeface="Roboto"/>
                <a:sym typeface="Roboto"/>
              </a:defRPr>
            </a:lvl1pPr>
            <a:lvl2pPr marL="20638" marR="0" lvl="1" indent="87947" algn="l" rtl="0">
              <a:spcBef>
                <a:spcPts val="75"/>
              </a:spcBef>
              <a:spcAft>
                <a:spcPts val="0"/>
              </a:spcAft>
              <a:buClr>
                <a:srgbClr val="31316D"/>
              </a:buClr>
              <a:buSzPct val="95000"/>
              <a:buFont typeface="Roboto"/>
              <a:buChar char="•"/>
              <a:defRPr sz="1800" b="0" i="0" u="none" strike="noStrike" cap="none">
                <a:solidFill>
                  <a:srgbClr val="31316D"/>
                </a:solidFill>
                <a:latin typeface="Roboto"/>
                <a:ea typeface="Roboto"/>
                <a:cs typeface="Roboto"/>
                <a:sym typeface="Roboto"/>
              </a:defRPr>
            </a:lvl2pPr>
            <a:lvl3pPr marL="747713" marR="0" lvl="2" indent="-160591" algn="l" rtl="0">
              <a:spcBef>
                <a:spcPts val="280"/>
              </a:spcBef>
              <a:spcAft>
                <a:spcPts val="0"/>
              </a:spcAft>
              <a:buClr>
                <a:srgbClr val="31316D"/>
              </a:buClr>
              <a:buSzPct val="89000"/>
              <a:buFont typeface="Merriweather Sans"/>
              <a:buChar char="▶"/>
              <a:defRPr sz="1400" b="0" i="0" u="none" strike="noStrike" cap="none">
                <a:solidFill>
                  <a:srgbClr val="31316D"/>
                </a:solidFill>
                <a:latin typeface="Roboto"/>
                <a:ea typeface="Roboto"/>
                <a:cs typeface="Roboto"/>
                <a:sym typeface="Roboto"/>
              </a:defRPr>
            </a:lvl3pPr>
            <a:lvl4pPr marL="1096963" marR="0" lvl="3" indent="-144462" algn="l" rtl="0">
              <a:spcBef>
                <a:spcPts val="280"/>
              </a:spcBef>
              <a:spcAft>
                <a:spcPts val="0"/>
              </a:spcAft>
              <a:buClr>
                <a:srgbClr val="31A31A"/>
              </a:buClr>
              <a:buSzPct val="100000"/>
              <a:buFont typeface="Arial"/>
              <a:buChar char="–"/>
              <a:defRPr sz="1400" b="0" i="0" u="none" strike="noStrike" cap="none">
                <a:solidFill>
                  <a:srgbClr val="31A31A"/>
                </a:solidFill>
                <a:latin typeface="Roboto"/>
                <a:ea typeface="Roboto"/>
                <a:cs typeface="Roboto"/>
                <a:sym typeface="Roboto"/>
              </a:defRPr>
            </a:lvl4pPr>
            <a:lvl5pPr marL="1627188" marR="0" lvl="4" indent="-141288" algn="l" rtl="0">
              <a:spcBef>
                <a:spcPts val="280"/>
              </a:spcBef>
              <a:spcAft>
                <a:spcPts val="0"/>
              </a:spcAft>
              <a:buClr>
                <a:srgbClr val="31A31A"/>
              </a:buClr>
              <a:buSzPct val="100000"/>
              <a:buFont typeface="Arial"/>
              <a:buChar char="»"/>
              <a:defRPr sz="1400" b="0" i="0" u="none" strike="noStrike" cap="none">
                <a:solidFill>
                  <a:srgbClr val="31A31A"/>
                </a:solidFill>
                <a:latin typeface="Roboto"/>
                <a:ea typeface="Roboto"/>
                <a:cs typeface="Roboto"/>
                <a:sym typeface="Roboto"/>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02" name="Shape 102"/>
          <p:cNvSpPr txBox="1">
            <a:spLocks noGrp="1"/>
          </p:cNvSpPr>
          <p:nvPr>
            <p:ph type="dt" idx="10"/>
          </p:nvPr>
        </p:nvSpPr>
        <p:spPr>
          <a:xfrm>
            <a:off x="563562"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103" name="Shape 103"/>
          <p:cNvSpPr txBox="1">
            <a:spLocks noGrp="1"/>
          </p:cNvSpPr>
          <p:nvPr>
            <p:ph type="ftr" idx="11"/>
          </p:nvPr>
        </p:nvSpPr>
        <p:spPr>
          <a:xfrm>
            <a:off x="3230561" y="6356350"/>
            <a:ext cx="2895600"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104" name="Shape 104"/>
          <p:cNvSpPr txBox="1">
            <a:spLocks noGrp="1"/>
          </p:cNvSpPr>
          <p:nvPr>
            <p:ph type="sldNum" idx="12"/>
          </p:nvPr>
        </p:nvSpPr>
        <p:spPr>
          <a:xfrm>
            <a:off x="6659561"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31316D"/>
              </a:buClr>
              <a:buSzPct val="25000"/>
              <a:buFont typeface="Roboto"/>
              <a:buNone/>
            </a:pPr>
            <a:fld id="{00000000-1234-1234-1234-123412341234}" type="slidenum">
              <a:rPr lang="en-US" sz="900" b="0" i="0" u="none">
                <a:solidFill>
                  <a:srgbClr val="31316D"/>
                </a:solidFill>
                <a:latin typeface="Roboto"/>
                <a:ea typeface="Roboto"/>
                <a:cs typeface="Roboto"/>
                <a:sym typeface="Roboto"/>
              </a:rPr>
              <a:pPr marL="0" marR="0" lvl="0" indent="0" algn="r" rtl="0">
                <a:lnSpc>
                  <a:spcPct val="100000"/>
                </a:lnSpc>
                <a:spcBef>
                  <a:spcPts val="0"/>
                </a:spcBef>
                <a:spcAft>
                  <a:spcPts val="0"/>
                </a:spcAft>
                <a:buClr>
                  <a:srgbClr val="31316D"/>
                </a:buClr>
                <a:buSzPct val="25000"/>
                <a:buFont typeface="Roboto"/>
                <a:buNone/>
              </a:pPr>
              <a:t>‹#›</a:t>
            </a:fld>
            <a:endParaRPr lang="en-US" sz="900" b="0" i="0" u="none">
              <a:solidFill>
                <a:srgbClr val="31316D"/>
              </a:solidFill>
              <a:latin typeface="Roboto"/>
              <a:ea typeface="Roboto"/>
              <a:cs typeface="Roboto"/>
              <a:sym typeface="Roboto"/>
            </a:endParaRPr>
          </a:p>
        </p:txBody>
      </p:sp>
      <p:pic>
        <p:nvPicPr>
          <p:cNvPr id="105" name="Shape 105"/>
          <p:cNvPicPr preferRelativeResize="0"/>
          <p:nvPr/>
        </p:nvPicPr>
        <p:blipFill rotWithShape="1">
          <a:blip r:embed="rId8">
            <a:alphaModFix/>
          </a:blip>
          <a:srcRect/>
          <a:stretch/>
        </p:blipFill>
        <p:spPr>
          <a:xfrm>
            <a:off x="0" y="0"/>
            <a:ext cx="215899" cy="6875462"/>
          </a:xfrm>
          <a:prstGeom prst="rect">
            <a:avLst/>
          </a:prstGeom>
          <a:noFill/>
          <a:ln>
            <a:noFill/>
          </a:ln>
        </p:spPr>
      </p:pic>
      <p:pic>
        <p:nvPicPr>
          <p:cNvPr id="106" name="Shape 106"/>
          <p:cNvPicPr preferRelativeResize="0"/>
          <p:nvPr/>
        </p:nvPicPr>
        <p:blipFill rotWithShape="1">
          <a:blip r:embed="rId9">
            <a:alphaModFix/>
          </a:blip>
          <a:srcRect/>
          <a:stretch/>
        </p:blipFill>
        <p:spPr>
          <a:xfrm>
            <a:off x="7353300" y="419100"/>
            <a:ext cx="1439862" cy="311149"/>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5"/>
        <p:cNvGrpSpPr/>
        <p:nvPr/>
      </p:nvGrpSpPr>
      <p:grpSpPr>
        <a:xfrm>
          <a:off x="0" y="0"/>
          <a:ext cx="0" cy="0"/>
          <a:chOff x="0" y="0"/>
          <a:chExt cx="0" cy="0"/>
        </a:xfrm>
      </p:grpSpPr>
      <p:pic>
        <p:nvPicPr>
          <p:cNvPr id="146" name="Shape 146"/>
          <p:cNvPicPr preferRelativeResize="0"/>
          <p:nvPr/>
        </p:nvPicPr>
        <p:blipFill rotWithShape="1">
          <a:blip r:embed="rId3">
            <a:alphaModFix/>
          </a:blip>
          <a:srcRect/>
          <a:stretch/>
        </p:blipFill>
        <p:spPr>
          <a:xfrm>
            <a:off x="0" y="0"/>
            <a:ext cx="3959225" cy="1979612"/>
          </a:xfrm>
          <a:prstGeom prst="rect">
            <a:avLst/>
          </a:prstGeom>
          <a:noFill/>
          <a:ln>
            <a:noFill/>
          </a:ln>
        </p:spPr>
      </p:pic>
      <p:pic>
        <p:nvPicPr>
          <p:cNvPr id="147" name="Shape 147"/>
          <p:cNvPicPr preferRelativeResize="0"/>
          <p:nvPr/>
        </p:nvPicPr>
        <p:blipFill rotWithShape="1">
          <a:blip r:embed="rId4">
            <a:alphaModFix/>
          </a:blip>
          <a:srcRect/>
          <a:stretch/>
        </p:blipFill>
        <p:spPr>
          <a:xfrm>
            <a:off x="0" y="6289675"/>
            <a:ext cx="9180511" cy="57785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64"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563562" y="274637"/>
            <a:ext cx="6202362" cy="11430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3200" b="0" i="0" u="none" strike="noStrike" cap="none">
                <a:solidFill>
                  <a:srgbClr val="31316D"/>
                </a:solidFill>
                <a:latin typeface="Roboto"/>
                <a:ea typeface="Roboto"/>
                <a:cs typeface="Roboto"/>
                <a:sym typeface="Roboto"/>
              </a:defRPr>
            </a:lvl1pPr>
            <a:lvl2pPr marL="0" marR="0" lvl="1" indent="0" algn="l" rtl="0">
              <a:spcBef>
                <a:spcPts val="0"/>
              </a:spcBef>
              <a:spcAft>
                <a:spcPts val="0"/>
              </a:spcAft>
              <a:buNone/>
              <a:defRPr sz="3200" b="0" i="0" u="none" strike="noStrike" cap="none">
                <a:solidFill>
                  <a:srgbClr val="31316D"/>
                </a:solidFill>
                <a:latin typeface="Roboto"/>
                <a:ea typeface="Roboto"/>
                <a:cs typeface="Roboto"/>
                <a:sym typeface="Roboto"/>
              </a:defRPr>
            </a:lvl2pPr>
            <a:lvl3pPr marL="0" marR="0" lvl="2" indent="0" algn="l" rtl="0">
              <a:spcBef>
                <a:spcPts val="0"/>
              </a:spcBef>
              <a:spcAft>
                <a:spcPts val="0"/>
              </a:spcAft>
              <a:buNone/>
              <a:defRPr sz="3200" b="0" i="0" u="none" strike="noStrike" cap="none">
                <a:solidFill>
                  <a:srgbClr val="31316D"/>
                </a:solidFill>
                <a:latin typeface="Roboto"/>
                <a:ea typeface="Roboto"/>
                <a:cs typeface="Roboto"/>
                <a:sym typeface="Roboto"/>
              </a:defRPr>
            </a:lvl3pPr>
            <a:lvl4pPr marL="0" marR="0" lvl="3" indent="0" algn="l" rtl="0">
              <a:spcBef>
                <a:spcPts val="0"/>
              </a:spcBef>
              <a:spcAft>
                <a:spcPts val="0"/>
              </a:spcAft>
              <a:buNone/>
              <a:defRPr sz="3200" b="0" i="0" u="none" strike="noStrike" cap="none">
                <a:solidFill>
                  <a:srgbClr val="31316D"/>
                </a:solidFill>
                <a:latin typeface="Roboto"/>
                <a:ea typeface="Roboto"/>
                <a:cs typeface="Roboto"/>
                <a:sym typeface="Roboto"/>
              </a:defRPr>
            </a:lvl4pPr>
            <a:lvl5pPr marL="0" marR="0" lvl="4" indent="0" algn="l" rtl="0">
              <a:spcBef>
                <a:spcPts val="0"/>
              </a:spcBef>
              <a:spcAft>
                <a:spcPts val="0"/>
              </a:spcAft>
              <a:buNone/>
              <a:defRPr sz="3200" b="0" i="0" u="none" strike="noStrike" cap="none">
                <a:solidFill>
                  <a:srgbClr val="31316D"/>
                </a:solidFill>
                <a:latin typeface="Roboto"/>
                <a:ea typeface="Roboto"/>
                <a:cs typeface="Roboto"/>
                <a:sym typeface="Roboto"/>
              </a:defRPr>
            </a:lvl5pPr>
            <a:lvl6pPr marL="457200" marR="0" lvl="5" indent="0" algn="l" rtl="0">
              <a:spcBef>
                <a:spcPts val="0"/>
              </a:spcBef>
              <a:spcAft>
                <a:spcPts val="0"/>
              </a:spcAft>
              <a:buNone/>
              <a:defRPr sz="4400" b="0" i="0" u="none" strike="noStrike" cap="none">
                <a:solidFill>
                  <a:schemeClr val="dk1"/>
                </a:solidFill>
                <a:latin typeface="Arial"/>
                <a:ea typeface="Arial"/>
                <a:cs typeface="Arial"/>
                <a:sym typeface="Arial"/>
              </a:defRPr>
            </a:lvl6pPr>
            <a:lvl7pPr marL="914400" marR="0" lvl="6" indent="0" algn="l" rtl="0">
              <a:spcBef>
                <a:spcPts val="0"/>
              </a:spcBef>
              <a:spcAft>
                <a:spcPts val="0"/>
              </a:spcAft>
              <a:buNone/>
              <a:defRPr sz="4400" b="0" i="0" u="none" strike="noStrike" cap="none">
                <a:solidFill>
                  <a:schemeClr val="dk1"/>
                </a:solidFill>
                <a:latin typeface="Arial"/>
                <a:ea typeface="Arial"/>
                <a:cs typeface="Arial"/>
                <a:sym typeface="Arial"/>
              </a:defRPr>
            </a:lvl7pPr>
            <a:lvl8pPr marL="1371600" marR="0" lvl="7" indent="0" algn="l" rtl="0">
              <a:spcBef>
                <a:spcPts val="0"/>
              </a:spcBef>
              <a:spcAft>
                <a:spcPts val="0"/>
              </a:spcAft>
              <a:buNone/>
              <a:defRPr sz="4400" b="0" i="0" u="none" strike="noStrike" cap="none">
                <a:solidFill>
                  <a:schemeClr val="dk1"/>
                </a:solidFill>
                <a:latin typeface="Arial"/>
                <a:ea typeface="Arial"/>
                <a:cs typeface="Arial"/>
                <a:sym typeface="Arial"/>
              </a:defRPr>
            </a:lvl8pPr>
            <a:lvl9pPr marL="1828800" marR="0" lvl="8" indent="0" algn="l" rtl="0">
              <a:spcBef>
                <a:spcPts val="0"/>
              </a:spcBef>
              <a:spcAft>
                <a:spcPts val="0"/>
              </a:spcAft>
              <a:buNone/>
              <a:defRPr sz="4400" b="0" i="0" u="none" strike="noStrike" cap="none">
                <a:solidFill>
                  <a:schemeClr val="dk1"/>
                </a:solidFill>
                <a:latin typeface="Arial"/>
                <a:ea typeface="Arial"/>
                <a:cs typeface="Arial"/>
                <a:sym typeface="Arial"/>
              </a:defRPr>
            </a:lvl9pPr>
          </a:lstStyle>
          <a:p>
            <a:endParaRPr/>
          </a:p>
        </p:txBody>
      </p:sp>
      <p:sp>
        <p:nvSpPr>
          <p:cNvPr id="153" name="Shape 153"/>
          <p:cNvSpPr txBox="1">
            <a:spLocks noGrp="1"/>
          </p:cNvSpPr>
          <p:nvPr>
            <p:ph type="body" idx="1"/>
          </p:nvPr>
        </p:nvSpPr>
        <p:spPr>
          <a:xfrm>
            <a:off x="563562" y="1600200"/>
            <a:ext cx="8229600" cy="4525961"/>
          </a:xfrm>
          <a:prstGeom prst="rect">
            <a:avLst/>
          </a:prstGeom>
          <a:noFill/>
          <a:ln>
            <a:noFill/>
          </a:ln>
        </p:spPr>
        <p:txBody>
          <a:bodyPr lIns="91425" tIns="91425" rIns="91425" bIns="91425" anchor="t" anchorCtr="0"/>
          <a:lstStyle>
            <a:lvl1pPr marL="342900" marR="0" lvl="0" indent="-342900" algn="l" rtl="0">
              <a:spcBef>
                <a:spcPts val="1363"/>
              </a:spcBef>
              <a:spcAft>
                <a:spcPts val="0"/>
              </a:spcAft>
              <a:buNone/>
              <a:defRPr sz="1800" b="0" i="0" u="none" strike="noStrike" cap="none">
                <a:solidFill>
                  <a:srgbClr val="31316D"/>
                </a:solidFill>
                <a:latin typeface="Roboto"/>
                <a:ea typeface="Roboto"/>
                <a:cs typeface="Roboto"/>
                <a:sym typeface="Roboto"/>
              </a:defRPr>
            </a:lvl1pPr>
            <a:lvl2pPr marL="20638" marR="0" lvl="1" indent="87947" algn="l" rtl="0">
              <a:spcBef>
                <a:spcPts val="75"/>
              </a:spcBef>
              <a:spcAft>
                <a:spcPts val="0"/>
              </a:spcAft>
              <a:buClr>
                <a:srgbClr val="31316D"/>
              </a:buClr>
              <a:buSzPct val="95000"/>
              <a:buFont typeface="Roboto"/>
              <a:buChar char="•"/>
              <a:defRPr sz="1800" b="0" i="0" u="none" strike="noStrike" cap="none">
                <a:solidFill>
                  <a:srgbClr val="31316D"/>
                </a:solidFill>
                <a:latin typeface="Roboto"/>
                <a:ea typeface="Roboto"/>
                <a:cs typeface="Roboto"/>
                <a:sym typeface="Roboto"/>
              </a:defRPr>
            </a:lvl2pPr>
            <a:lvl3pPr marL="747713" marR="0" lvl="2" indent="-160591" algn="l" rtl="0">
              <a:spcBef>
                <a:spcPts val="280"/>
              </a:spcBef>
              <a:spcAft>
                <a:spcPts val="0"/>
              </a:spcAft>
              <a:buClr>
                <a:srgbClr val="31316D"/>
              </a:buClr>
              <a:buSzPct val="89000"/>
              <a:buFont typeface="Merriweather Sans"/>
              <a:buChar char="▶"/>
              <a:defRPr sz="1400" b="0" i="0" u="none" strike="noStrike" cap="none">
                <a:solidFill>
                  <a:srgbClr val="31316D"/>
                </a:solidFill>
                <a:latin typeface="Roboto"/>
                <a:ea typeface="Roboto"/>
                <a:cs typeface="Roboto"/>
                <a:sym typeface="Roboto"/>
              </a:defRPr>
            </a:lvl3pPr>
            <a:lvl4pPr marL="1096963" marR="0" lvl="3" indent="-144462" algn="l" rtl="0">
              <a:spcBef>
                <a:spcPts val="280"/>
              </a:spcBef>
              <a:spcAft>
                <a:spcPts val="0"/>
              </a:spcAft>
              <a:buClr>
                <a:srgbClr val="31A31A"/>
              </a:buClr>
              <a:buSzPct val="100000"/>
              <a:buFont typeface="Arial"/>
              <a:buChar char="–"/>
              <a:defRPr sz="1400" b="0" i="0" u="none" strike="noStrike" cap="none">
                <a:solidFill>
                  <a:srgbClr val="31A31A"/>
                </a:solidFill>
                <a:latin typeface="Roboto"/>
                <a:ea typeface="Roboto"/>
                <a:cs typeface="Roboto"/>
                <a:sym typeface="Roboto"/>
              </a:defRPr>
            </a:lvl4pPr>
            <a:lvl5pPr marL="1627188" marR="0" lvl="4" indent="-141288" algn="l" rtl="0">
              <a:spcBef>
                <a:spcPts val="280"/>
              </a:spcBef>
              <a:spcAft>
                <a:spcPts val="0"/>
              </a:spcAft>
              <a:buClr>
                <a:srgbClr val="31A31A"/>
              </a:buClr>
              <a:buSzPct val="100000"/>
              <a:buFont typeface="Arial"/>
              <a:buChar char="»"/>
              <a:defRPr sz="1400" b="0" i="0" u="none" strike="noStrike" cap="none">
                <a:solidFill>
                  <a:srgbClr val="31A31A"/>
                </a:solidFill>
                <a:latin typeface="Roboto"/>
                <a:ea typeface="Roboto"/>
                <a:cs typeface="Roboto"/>
                <a:sym typeface="Roboto"/>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54" name="Shape 154"/>
          <p:cNvSpPr txBox="1">
            <a:spLocks noGrp="1"/>
          </p:cNvSpPr>
          <p:nvPr>
            <p:ph type="dt" idx="10"/>
          </p:nvPr>
        </p:nvSpPr>
        <p:spPr>
          <a:xfrm>
            <a:off x="563562"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155" name="Shape 155"/>
          <p:cNvSpPr txBox="1">
            <a:spLocks noGrp="1"/>
          </p:cNvSpPr>
          <p:nvPr>
            <p:ph type="ftr" idx="11"/>
          </p:nvPr>
        </p:nvSpPr>
        <p:spPr>
          <a:xfrm>
            <a:off x="3230561" y="6356350"/>
            <a:ext cx="2895600"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156" name="Shape 156"/>
          <p:cNvSpPr txBox="1">
            <a:spLocks noGrp="1"/>
          </p:cNvSpPr>
          <p:nvPr>
            <p:ph type="sldNum" idx="12"/>
          </p:nvPr>
        </p:nvSpPr>
        <p:spPr>
          <a:xfrm>
            <a:off x="6659561"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31316D"/>
              </a:buClr>
              <a:buSzPct val="25000"/>
              <a:buFont typeface="Roboto"/>
              <a:buNone/>
            </a:pPr>
            <a:fld id="{00000000-1234-1234-1234-123412341234}" type="slidenum">
              <a:rPr lang="en-US" sz="900" b="0" i="0" u="none">
                <a:solidFill>
                  <a:srgbClr val="31316D"/>
                </a:solidFill>
                <a:latin typeface="Roboto"/>
                <a:ea typeface="Roboto"/>
                <a:cs typeface="Roboto"/>
                <a:sym typeface="Roboto"/>
              </a:rPr>
              <a:pPr marL="0" marR="0" lvl="0" indent="0" algn="r" rtl="0">
                <a:lnSpc>
                  <a:spcPct val="100000"/>
                </a:lnSpc>
                <a:spcBef>
                  <a:spcPts val="0"/>
                </a:spcBef>
                <a:spcAft>
                  <a:spcPts val="0"/>
                </a:spcAft>
                <a:buClr>
                  <a:srgbClr val="31316D"/>
                </a:buClr>
                <a:buSzPct val="25000"/>
                <a:buFont typeface="Roboto"/>
                <a:buNone/>
              </a:pPr>
              <a:t>‹#›</a:t>
            </a:fld>
            <a:endParaRPr lang="en-US" sz="900" b="0" i="0" u="none">
              <a:solidFill>
                <a:srgbClr val="31316D"/>
              </a:solidFill>
              <a:latin typeface="Roboto"/>
              <a:ea typeface="Roboto"/>
              <a:cs typeface="Roboto"/>
              <a:sym typeface="Roboto"/>
            </a:endParaRPr>
          </a:p>
        </p:txBody>
      </p:sp>
      <p:pic>
        <p:nvPicPr>
          <p:cNvPr id="157" name="Shape 157"/>
          <p:cNvPicPr preferRelativeResize="0"/>
          <p:nvPr/>
        </p:nvPicPr>
        <p:blipFill rotWithShape="1">
          <a:blip r:embed="rId3">
            <a:alphaModFix/>
          </a:blip>
          <a:srcRect/>
          <a:stretch/>
        </p:blipFill>
        <p:spPr>
          <a:xfrm>
            <a:off x="0" y="0"/>
            <a:ext cx="215899" cy="6875462"/>
          </a:xfrm>
          <a:prstGeom prst="rect">
            <a:avLst/>
          </a:prstGeom>
          <a:noFill/>
          <a:ln>
            <a:noFill/>
          </a:ln>
        </p:spPr>
      </p:pic>
      <p:pic>
        <p:nvPicPr>
          <p:cNvPr id="158" name="Shape 158"/>
          <p:cNvPicPr preferRelativeResize="0"/>
          <p:nvPr/>
        </p:nvPicPr>
        <p:blipFill rotWithShape="1">
          <a:blip r:embed="rId4">
            <a:alphaModFix/>
          </a:blip>
          <a:srcRect/>
          <a:stretch/>
        </p:blipFill>
        <p:spPr>
          <a:xfrm>
            <a:off x="7353300" y="419100"/>
            <a:ext cx="1439862" cy="311149"/>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65"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3"/>
        <p:cNvGrpSpPr/>
        <p:nvPr/>
      </p:nvGrpSpPr>
      <p:grpSpPr>
        <a:xfrm>
          <a:off x="0" y="0"/>
          <a:ext cx="0" cy="0"/>
          <a:chOff x="0" y="0"/>
          <a:chExt cx="0" cy="0"/>
        </a:xfrm>
      </p:grpSpPr>
      <p:pic>
        <p:nvPicPr>
          <p:cNvPr id="164" name="Shape 164"/>
          <p:cNvPicPr preferRelativeResize="0"/>
          <p:nvPr/>
        </p:nvPicPr>
        <p:blipFill rotWithShape="1">
          <a:blip r:embed="rId3">
            <a:alphaModFix/>
          </a:blip>
          <a:srcRect/>
          <a:stretch/>
        </p:blipFill>
        <p:spPr>
          <a:xfrm>
            <a:off x="0" y="0"/>
            <a:ext cx="3959225" cy="1979612"/>
          </a:xfrm>
          <a:prstGeom prst="rect">
            <a:avLst/>
          </a:prstGeom>
          <a:noFill/>
          <a:ln>
            <a:noFill/>
          </a:ln>
        </p:spPr>
      </p:pic>
      <p:pic>
        <p:nvPicPr>
          <p:cNvPr id="165" name="Shape 165"/>
          <p:cNvPicPr preferRelativeResize="0"/>
          <p:nvPr/>
        </p:nvPicPr>
        <p:blipFill rotWithShape="1">
          <a:blip r:embed="rId4">
            <a:alphaModFix/>
          </a:blip>
          <a:srcRect/>
          <a:stretch/>
        </p:blipFill>
        <p:spPr>
          <a:xfrm>
            <a:off x="0" y="6289675"/>
            <a:ext cx="9180511" cy="57785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66"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autor.ee/est"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www.riigiteataja.ee/akt/12791124?leiaKehtiv"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copyright.lib.utexas.edu/ccmcguid.html"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creativecommons.org/choose/"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creativecommons.org/about/downloads"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riigiteataja.ee/akt/128122011005?leiaKehtiv"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riigiteataja.ee/akt/13101723"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iki.kakupesa.net/index.php/Vaba_tarkvara_%C3%B5iguslik_taust" TargetMode="External"/><Relationship Id="rId3" Type="http://schemas.openxmlformats.org/officeDocument/2006/relationships/hyperlink" Target="http://wiki.creativecommons.org/History" TargetMode="External"/><Relationship Id="rId7" Type="http://schemas.openxmlformats.org/officeDocument/2006/relationships/hyperlink" Target="http://lemill.net/content/webpages/oppematerjalid-ja-autorioigus-2"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lemill.net/content/webpages/avatud-oppematerjalide-ja-sisu-kogud" TargetMode="External"/><Relationship Id="rId5" Type="http://schemas.openxmlformats.org/officeDocument/2006/relationships/hyperlink" Target="http://lemill.net/content/webpages/avatud-oppematerjalid" TargetMode="External"/><Relationship Id="rId4" Type="http://schemas.openxmlformats.org/officeDocument/2006/relationships/hyperlink" Target="http://lemill.net/content/webpages/avatud-sisulitsentsid" TargetMode="External"/><Relationship Id="rId9" Type="http://schemas.openxmlformats.org/officeDocument/2006/relationships/hyperlink" Target="http://www.creativecommons.ee/"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autor.ee/est"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www.riigiteataja.ee/akt/12791124?leiaKehti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Shape 335"/>
          <p:cNvSpPr txBox="1">
            <a:spLocks noGrp="1"/>
          </p:cNvSpPr>
          <p:nvPr>
            <p:ph type="title"/>
          </p:nvPr>
        </p:nvSpPr>
        <p:spPr>
          <a:xfrm>
            <a:off x="1436687" y="3228975"/>
            <a:ext cx="6280149" cy="1143000"/>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31316D"/>
              </a:buClr>
              <a:buSzPct val="25000"/>
              <a:buFont typeface="Roboto"/>
              <a:buNone/>
            </a:pPr>
            <a:r>
              <a:rPr lang="en-US" sz="6600" b="1" i="0" u="none" strike="noStrike" cap="none" dirty="0" err="1" smtClean="0">
                <a:solidFill>
                  <a:srgbClr val="31316D"/>
                </a:solidFill>
                <a:latin typeface="Roboto"/>
                <a:ea typeface="Roboto"/>
                <a:cs typeface="Roboto"/>
                <a:sym typeface="Roboto"/>
              </a:rPr>
              <a:t>Autoriõigus</a:t>
            </a:r>
            <a:endParaRPr lang="en-US" sz="6600" b="1" i="0" u="none" strike="noStrike" cap="none" dirty="0">
              <a:solidFill>
                <a:srgbClr val="31316D"/>
              </a:solidFill>
              <a:latin typeface="Roboto"/>
              <a:ea typeface="Roboto"/>
              <a:cs typeface="Roboto"/>
              <a:sym typeface="Roboto"/>
            </a:endParaRPr>
          </a:p>
        </p:txBody>
      </p:sp>
      <p:sp>
        <p:nvSpPr>
          <p:cNvPr id="336" name="Shape 336"/>
          <p:cNvSpPr txBox="1">
            <a:spLocks noGrp="1"/>
          </p:cNvSpPr>
          <p:nvPr>
            <p:ph type="body" idx="1"/>
          </p:nvPr>
        </p:nvSpPr>
        <p:spPr>
          <a:xfrm>
            <a:off x="1436687" y="4468812"/>
            <a:ext cx="6280149" cy="862011"/>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31A31A"/>
              </a:buClr>
              <a:buSzPct val="25000"/>
              <a:buFont typeface="Roboto"/>
              <a:buNone/>
            </a:pPr>
            <a:r>
              <a:rPr lang="en-US" sz="2000" b="0" i="1" u="none" strike="noStrike" cap="none">
                <a:solidFill>
                  <a:srgbClr val="000000"/>
                </a:solidFill>
                <a:latin typeface="Roboto"/>
                <a:ea typeface="Roboto"/>
                <a:cs typeface="Roboto"/>
                <a:sym typeface="Roboto"/>
              </a:rPr>
              <a:t>Piret Joalaid</a:t>
            </a:r>
          </a:p>
          <a:p>
            <a:pPr marL="0" marR="0" lvl="0" indent="0" algn="ctr" rtl="0">
              <a:lnSpc>
                <a:spcPct val="100000"/>
              </a:lnSpc>
              <a:spcBef>
                <a:spcPts val="0"/>
              </a:spcBef>
              <a:spcAft>
                <a:spcPts val="0"/>
              </a:spcAft>
              <a:buClr>
                <a:srgbClr val="31A31A"/>
              </a:buClr>
              <a:buSzPct val="25000"/>
              <a:buFont typeface="Roboto"/>
              <a:buNone/>
            </a:pPr>
            <a:r>
              <a:rPr lang="en-US" sz="2000" b="0" i="1" u="none" strike="noStrike" cap="none">
                <a:solidFill>
                  <a:srgbClr val="000000"/>
                </a:solidFill>
                <a:latin typeface="Roboto"/>
                <a:ea typeface="Roboto"/>
                <a:cs typeface="Roboto"/>
                <a:sym typeface="Roboto"/>
              </a:rPr>
              <a:t>2015</a:t>
            </a:r>
          </a:p>
          <a:p>
            <a:pPr marL="0" marR="0" lvl="0" indent="0" algn="l" rtl="0">
              <a:spcBef>
                <a:spcPts val="1363"/>
              </a:spcBef>
              <a:spcAft>
                <a:spcPts val="0"/>
              </a:spcAft>
              <a:buClr>
                <a:srgbClr val="31A31A"/>
              </a:buClr>
              <a:buSzPct val="25000"/>
              <a:buFont typeface="Roboto"/>
              <a:buNone/>
            </a:pPr>
            <a:endParaRPr sz="2000" b="0" i="1" u="none" strike="noStrike" cap="none">
              <a:solidFill>
                <a:srgbClr val="000000"/>
              </a:solidFill>
              <a:latin typeface="Roboto"/>
              <a:ea typeface="Roboto"/>
              <a:cs typeface="Roboto"/>
              <a:sym typeface="Roboto"/>
            </a:endParaRPr>
          </a:p>
        </p:txBody>
      </p:sp>
      <p:sp>
        <p:nvSpPr>
          <p:cNvPr id="337" name="Shape 337"/>
          <p:cNvSpPr txBox="1"/>
          <p:nvPr/>
        </p:nvSpPr>
        <p:spPr>
          <a:xfrm>
            <a:off x="6084887" y="6400800"/>
            <a:ext cx="2895600" cy="4572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pic>
        <p:nvPicPr>
          <p:cNvPr id="338" name="Shape 338"/>
          <p:cNvPicPr preferRelativeResize="0"/>
          <p:nvPr/>
        </p:nvPicPr>
        <p:blipFill rotWithShape="1">
          <a:blip r:embed="rId3">
            <a:alphaModFix/>
          </a:blip>
          <a:srcRect/>
          <a:stretch/>
        </p:blipFill>
        <p:spPr>
          <a:xfrm>
            <a:off x="4140200" y="5324475"/>
            <a:ext cx="919162" cy="3238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94"/>
        <p:cNvGrpSpPr/>
        <p:nvPr/>
      </p:nvGrpSpPr>
      <p:grpSpPr>
        <a:xfrm>
          <a:off x="0" y="0"/>
          <a:ext cx="0" cy="0"/>
          <a:chOff x="0" y="0"/>
          <a:chExt cx="0" cy="0"/>
        </a:xfrm>
      </p:grpSpPr>
      <p:sp>
        <p:nvSpPr>
          <p:cNvPr id="395" name="Shape 395"/>
          <p:cNvSpPr txBox="1">
            <a:spLocks noGrp="1"/>
          </p:cNvSpPr>
          <p:nvPr>
            <p:ph type="title"/>
          </p:nvPr>
        </p:nvSpPr>
        <p:spPr>
          <a:xfrm>
            <a:off x="179386" y="274637"/>
            <a:ext cx="8424862" cy="11430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31316D"/>
              </a:buClr>
              <a:buSzPct val="25000"/>
              <a:buFont typeface="Roboto"/>
              <a:buNone/>
            </a:pPr>
            <a:r>
              <a:rPr lang="en-US" sz="5400" b="1" i="0" u="none" strike="noStrike" cap="none">
                <a:solidFill>
                  <a:srgbClr val="31316D"/>
                </a:solidFill>
                <a:latin typeface="Roboto"/>
                <a:ea typeface="Roboto"/>
                <a:cs typeface="Roboto"/>
                <a:sym typeface="Roboto"/>
              </a:rPr>
              <a:t>Teose vaba kasutamine</a:t>
            </a:r>
          </a:p>
        </p:txBody>
      </p:sp>
      <p:sp>
        <p:nvSpPr>
          <p:cNvPr id="396" name="Shape 396"/>
          <p:cNvSpPr txBox="1">
            <a:spLocks noGrp="1"/>
          </p:cNvSpPr>
          <p:nvPr>
            <p:ph type="body" idx="1"/>
          </p:nvPr>
        </p:nvSpPr>
        <p:spPr>
          <a:xfrm>
            <a:off x="179386" y="1268412"/>
            <a:ext cx="8964612" cy="4525961"/>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rgbClr val="31A31A"/>
              </a:buClr>
              <a:buSzPct val="25000"/>
              <a:buFont typeface="Roboto"/>
              <a:buNone/>
            </a:pPr>
            <a:r>
              <a:rPr lang="en-US" sz="3600" b="0" i="0" u="none">
                <a:solidFill>
                  <a:srgbClr val="31316D"/>
                </a:solidFill>
                <a:latin typeface="Roboto"/>
                <a:ea typeface="Roboto"/>
                <a:cs typeface="Roboto"/>
                <a:sym typeface="Roboto"/>
              </a:rPr>
              <a:t>Autoriõiguse seaduse § 19: </a:t>
            </a:r>
          </a:p>
          <a:p>
            <a:pPr marL="747712" marR="0" lvl="2" indent="-239712" algn="l" rtl="0">
              <a:lnSpc>
                <a:spcPct val="100000"/>
              </a:lnSpc>
              <a:spcBef>
                <a:spcPts val="640"/>
              </a:spcBef>
              <a:spcAft>
                <a:spcPts val="0"/>
              </a:spcAft>
              <a:buClr>
                <a:srgbClr val="31316D"/>
              </a:buClr>
              <a:buSzPct val="89000"/>
              <a:buFont typeface="Merriweather Sans"/>
              <a:buChar char="•"/>
            </a:pPr>
            <a:r>
              <a:rPr lang="en-US" sz="3200" b="0" i="0" u="none" strike="noStrike" cap="none">
                <a:solidFill>
                  <a:srgbClr val="31316D"/>
                </a:solidFill>
                <a:latin typeface="Roboto"/>
                <a:ea typeface="Roboto"/>
                <a:cs typeface="Roboto"/>
                <a:sym typeface="Roboto"/>
              </a:rPr>
              <a:t>õiguspäraselt avaldatud teost võib </a:t>
            </a:r>
            <a:r>
              <a:rPr lang="en-US" sz="3200" b="0" i="0" u="none" strike="noStrike" cap="none">
                <a:solidFill>
                  <a:schemeClr val="dk2"/>
                </a:solidFill>
                <a:latin typeface="Roboto"/>
                <a:ea typeface="Roboto"/>
                <a:cs typeface="Roboto"/>
                <a:sym typeface="Roboto"/>
              </a:rPr>
              <a:t>kasutada illustreeriva materjalina õppe-eesmärkidel</a:t>
            </a:r>
            <a:r>
              <a:rPr lang="en-US" sz="3200" b="0" i="0" u="none" strike="noStrike" cap="none">
                <a:solidFill>
                  <a:srgbClr val="31316D"/>
                </a:solidFill>
                <a:latin typeface="Roboto"/>
                <a:ea typeface="Roboto"/>
                <a:cs typeface="Roboto"/>
                <a:sym typeface="Roboto"/>
              </a:rPr>
              <a:t> </a:t>
            </a:r>
            <a:r>
              <a:rPr lang="en-US" sz="3200" b="0" i="0" u="none" strike="noStrike" cap="none">
                <a:solidFill>
                  <a:srgbClr val="FF6600"/>
                </a:solidFill>
                <a:latin typeface="Roboto"/>
                <a:ea typeface="Roboto"/>
                <a:cs typeface="Roboto"/>
                <a:sym typeface="Roboto"/>
              </a:rPr>
              <a:t>motiveeritud mahus</a:t>
            </a:r>
            <a:r>
              <a:rPr lang="en-US" sz="3200" b="0" i="0" u="none" strike="noStrike" cap="none">
                <a:solidFill>
                  <a:srgbClr val="31316D"/>
                </a:solidFill>
                <a:latin typeface="Roboto"/>
                <a:ea typeface="Roboto"/>
                <a:cs typeface="Roboto"/>
                <a:sym typeface="Roboto"/>
              </a:rPr>
              <a:t>, kui ei taotleta ärilisi eesmärke </a:t>
            </a:r>
          </a:p>
          <a:p>
            <a:pPr marL="747712" marR="0" lvl="2" indent="-239712" algn="l" rtl="0">
              <a:lnSpc>
                <a:spcPct val="100000"/>
              </a:lnSpc>
              <a:spcBef>
                <a:spcPts val="640"/>
              </a:spcBef>
              <a:spcAft>
                <a:spcPts val="0"/>
              </a:spcAft>
              <a:buClr>
                <a:srgbClr val="31316D"/>
              </a:buClr>
              <a:buSzPct val="89000"/>
              <a:buFont typeface="Merriweather Sans"/>
              <a:buChar char="•"/>
            </a:pPr>
            <a:r>
              <a:rPr lang="en-US" sz="3200" b="0" i="0" u="none" strike="noStrike" cap="none">
                <a:solidFill>
                  <a:srgbClr val="31316D"/>
                </a:solidFill>
                <a:latin typeface="Roboto"/>
                <a:ea typeface="Roboto"/>
                <a:cs typeface="Roboto"/>
                <a:sym typeface="Roboto"/>
              </a:rPr>
              <a:t>märkida autori nimi, teose pealkiri (nimetus), teose avaldamise allikas</a:t>
            </a:r>
          </a:p>
          <a:p>
            <a:pPr marL="747712" marR="0" lvl="2" indent="-239712" algn="l" rtl="0">
              <a:lnSpc>
                <a:spcPct val="100000"/>
              </a:lnSpc>
              <a:spcBef>
                <a:spcPts val="640"/>
              </a:spcBef>
              <a:spcAft>
                <a:spcPts val="0"/>
              </a:spcAft>
              <a:buClr>
                <a:srgbClr val="31316D"/>
              </a:buClr>
              <a:buSzPct val="89000"/>
              <a:buFont typeface="Merriweather Sans"/>
              <a:buNone/>
            </a:pPr>
            <a:endParaRPr sz="3200" b="0" i="0" u="none" strike="noStrike" cap="none">
              <a:solidFill>
                <a:srgbClr val="31316D"/>
              </a:solidFill>
              <a:latin typeface="Roboto"/>
              <a:ea typeface="Roboto"/>
              <a:cs typeface="Roboto"/>
              <a:sym typeface="Roboto"/>
            </a:endParaRPr>
          </a:p>
          <a:p>
            <a:pPr marL="342900" marR="0" lvl="0" indent="-342900" algn="l" rtl="0">
              <a:lnSpc>
                <a:spcPct val="100000"/>
              </a:lnSpc>
              <a:spcBef>
                <a:spcPts val="600"/>
              </a:spcBef>
              <a:spcAft>
                <a:spcPts val="0"/>
              </a:spcAft>
              <a:buClr>
                <a:srgbClr val="31A31A"/>
              </a:buClr>
              <a:buSzPct val="77000"/>
              <a:buFont typeface="Roboto"/>
              <a:buChar char="•"/>
            </a:pPr>
            <a:r>
              <a:rPr lang="en-US" sz="1800" b="0" i="0" u="sng">
                <a:solidFill>
                  <a:schemeClr val="hlink"/>
                </a:solidFill>
                <a:latin typeface="Roboto"/>
                <a:ea typeface="Roboto"/>
                <a:cs typeface="Roboto"/>
                <a:sym typeface="Roboto"/>
                <a:hlinkClick r:id="rId3"/>
              </a:rPr>
              <a:t>http://www.autor.ee/est</a:t>
            </a:r>
          </a:p>
          <a:p>
            <a:pPr marL="342900" marR="0" lvl="0" indent="-342900" algn="l" rtl="0">
              <a:lnSpc>
                <a:spcPct val="100000"/>
              </a:lnSpc>
              <a:spcBef>
                <a:spcPts val="600"/>
              </a:spcBef>
              <a:spcAft>
                <a:spcPts val="0"/>
              </a:spcAft>
              <a:buClr>
                <a:srgbClr val="31A31A"/>
              </a:buClr>
              <a:buSzPct val="77000"/>
              <a:buFont typeface="Roboto"/>
              <a:buChar char="•"/>
            </a:pPr>
            <a:r>
              <a:rPr lang="en-US" sz="1800" b="0" i="0" u="sng">
                <a:solidFill>
                  <a:schemeClr val="hlink"/>
                </a:solidFill>
                <a:latin typeface="Roboto"/>
                <a:ea typeface="Roboto"/>
                <a:cs typeface="Roboto"/>
                <a:sym typeface="Roboto"/>
                <a:hlinkClick r:id="rId4"/>
              </a:rPr>
              <a:t>https://www.riigiteataja.ee/akt/12791124?leiaKehtiv</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00"/>
        <p:cNvGrpSpPr/>
        <p:nvPr/>
      </p:nvGrpSpPr>
      <p:grpSpPr>
        <a:xfrm>
          <a:off x="0" y="0"/>
          <a:ext cx="0" cy="0"/>
          <a:chOff x="0" y="0"/>
          <a:chExt cx="0" cy="0"/>
        </a:xfrm>
      </p:grpSpPr>
      <p:sp>
        <p:nvSpPr>
          <p:cNvPr id="401" name="Shape 401"/>
          <p:cNvSpPr txBox="1">
            <a:spLocks noGrp="1"/>
          </p:cNvSpPr>
          <p:nvPr>
            <p:ph type="title"/>
          </p:nvPr>
        </p:nvSpPr>
        <p:spPr>
          <a:xfrm>
            <a:off x="250825" y="188911"/>
            <a:ext cx="8355011" cy="11430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31316D"/>
              </a:buClr>
              <a:buSzPct val="25000"/>
              <a:buFont typeface="Roboto"/>
              <a:buNone/>
            </a:pPr>
            <a:r>
              <a:rPr lang="en-US" sz="5400" b="1" i="0" u="none" strike="noStrike" cap="none">
                <a:solidFill>
                  <a:srgbClr val="31316D"/>
                </a:solidFill>
                <a:latin typeface="Roboto"/>
                <a:ea typeface="Roboto"/>
                <a:cs typeface="Roboto"/>
                <a:sym typeface="Roboto"/>
              </a:rPr>
              <a:t>Teose avaldamine Internetis </a:t>
            </a:r>
          </a:p>
        </p:txBody>
      </p:sp>
      <p:sp>
        <p:nvSpPr>
          <p:cNvPr id="402" name="Shape 402"/>
          <p:cNvSpPr txBox="1">
            <a:spLocks noGrp="1"/>
          </p:cNvSpPr>
          <p:nvPr>
            <p:ph type="body" idx="1"/>
          </p:nvPr>
        </p:nvSpPr>
        <p:spPr>
          <a:xfrm>
            <a:off x="250825" y="2205036"/>
            <a:ext cx="8893175" cy="4310062"/>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rgbClr val="31A31A"/>
              </a:buClr>
              <a:buSzPct val="77000"/>
              <a:buFont typeface="Roboto"/>
              <a:buChar char="•"/>
            </a:pPr>
            <a:r>
              <a:rPr lang="en-US" sz="3600" b="0" i="0" u="none">
                <a:solidFill>
                  <a:srgbClr val="31316D"/>
                </a:solidFill>
                <a:latin typeface="Roboto"/>
                <a:ea typeface="Roboto"/>
                <a:cs typeface="Roboto"/>
                <a:sym typeface="Roboto"/>
              </a:rPr>
              <a:t>Teose kasutamine Internetis on teose iseseisev kasutusvorm</a:t>
            </a:r>
          </a:p>
          <a:p>
            <a:pPr marL="342900" marR="0" lvl="0" indent="-342900" algn="l" rtl="0">
              <a:lnSpc>
                <a:spcPct val="100000"/>
              </a:lnSpc>
              <a:spcBef>
                <a:spcPts val="1300"/>
              </a:spcBef>
              <a:spcAft>
                <a:spcPts val="0"/>
              </a:spcAft>
              <a:buClr>
                <a:srgbClr val="31A31A"/>
              </a:buClr>
              <a:buSzPct val="77000"/>
              <a:buFont typeface="Roboto"/>
              <a:buChar char="•"/>
            </a:pPr>
            <a:r>
              <a:rPr lang="en-US" sz="3600" b="0" i="0" u="none">
                <a:solidFill>
                  <a:srgbClr val="31316D"/>
                </a:solidFill>
                <a:latin typeface="Roboto"/>
                <a:ea typeface="Roboto"/>
                <a:cs typeface="Roboto"/>
                <a:sym typeface="Roboto"/>
              </a:rPr>
              <a:t>Vajalik autori eraldi luba:</a:t>
            </a:r>
          </a:p>
          <a:p>
            <a:pPr marL="747712" marR="0" lvl="2" indent="-239712" algn="l" rtl="0">
              <a:lnSpc>
                <a:spcPct val="100000"/>
              </a:lnSpc>
              <a:spcBef>
                <a:spcPts val="640"/>
              </a:spcBef>
              <a:spcAft>
                <a:spcPts val="0"/>
              </a:spcAft>
              <a:buClr>
                <a:srgbClr val="31316D"/>
              </a:buClr>
              <a:buSzPct val="89000"/>
              <a:buFont typeface="Merriweather Sans"/>
              <a:buChar char="•"/>
            </a:pPr>
            <a:r>
              <a:rPr lang="en-US" sz="3200" b="0" i="0" u="none" strike="noStrike" cap="none">
                <a:solidFill>
                  <a:srgbClr val="31316D"/>
                </a:solidFill>
                <a:latin typeface="Roboto"/>
                <a:ea typeface="Roboto"/>
                <a:cs typeface="Roboto"/>
                <a:sym typeface="Roboto"/>
              </a:rPr>
              <a:t>autor peaks andma kirjaliku nõusoleku kasutada oma teost Internetis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06"/>
        <p:cNvGrpSpPr/>
        <p:nvPr/>
      </p:nvGrpSpPr>
      <p:grpSpPr>
        <a:xfrm>
          <a:off x="0" y="0"/>
          <a:ext cx="0" cy="0"/>
          <a:chOff x="0" y="0"/>
          <a:chExt cx="0" cy="0"/>
        </a:xfrm>
      </p:grpSpPr>
      <p:sp>
        <p:nvSpPr>
          <p:cNvPr id="407" name="Shape 407"/>
          <p:cNvSpPr txBox="1">
            <a:spLocks noGrp="1"/>
          </p:cNvSpPr>
          <p:nvPr>
            <p:ph type="title"/>
          </p:nvPr>
        </p:nvSpPr>
        <p:spPr>
          <a:xfrm>
            <a:off x="250825" y="274637"/>
            <a:ext cx="6515100" cy="11430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31316D"/>
              </a:buClr>
              <a:buSzPct val="25000"/>
              <a:buFont typeface="Roboto"/>
              <a:buNone/>
            </a:pPr>
            <a:r>
              <a:rPr lang="en-US" sz="5400" b="1" i="0" u="none" strike="noStrike" cap="none">
                <a:solidFill>
                  <a:srgbClr val="31316D"/>
                </a:solidFill>
                <a:latin typeface="Roboto"/>
                <a:ea typeface="Roboto"/>
                <a:cs typeface="Roboto"/>
                <a:sym typeface="Roboto"/>
              </a:rPr>
              <a:t>Motiveeritud maht</a:t>
            </a:r>
          </a:p>
        </p:txBody>
      </p:sp>
      <p:sp>
        <p:nvSpPr>
          <p:cNvPr id="408" name="Shape 408"/>
          <p:cNvSpPr txBox="1">
            <a:spLocks noGrp="1"/>
          </p:cNvSpPr>
          <p:nvPr>
            <p:ph type="body" idx="4294967295"/>
          </p:nvPr>
        </p:nvSpPr>
        <p:spPr>
          <a:xfrm>
            <a:off x="250825" y="1412875"/>
            <a:ext cx="8893175" cy="411480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rgbClr val="31A31A"/>
              </a:buClr>
              <a:buSzPct val="77000"/>
              <a:buFont typeface="Roboto"/>
              <a:buChar char="•"/>
            </a:pPr>
            <a:r>
              <a:rPr lang="en-US" sz="3600" b="0" i="0" u="none" strike="noStrike" cap="none">
                <a:solidFill>
                  <a:srgbClr val="31316D"/>
                </a:solidFill>
                <a:latin typeface="Roboto"/>
                <a:ea typeface="Roboto"/>
                <a:cs typeface="Roboto"/>
                <a:sym typeface="Roboto"/>
              </a:rPr>
              <a:t>Eesti autoriõiguse seadus ei reguleeri</a:t>
            </a:r>
          </a:p>
          <a:p>
            <a:pPr marL="342900" marR="0" lvl="0" indent="-342900" algn="l" rtl="0">
              <a:lnSpc>
                <a:spcPct val="100000"/>
              </a:lnSpc>
              <a:spcBef>
                <a:spcPts val="1300"/>
              </a:spcBef>
              <a:spcAft>
                <a:spcPts val="0"/>
              </a:spcAft>
              <a:buClr>
                <a:srgbClr val="31A31A"/>
              </a:buClr>
              <a:buSzPct val="77000"/>
              <a:buFont typeface="Roboto"/>
              <a:buChar char="•"/>
            </a:pPr>
            <a:r>
              <a:rPr lang="en-US" sz="3600" b="0" i="0" u="none" strike="noStrike" cap="none">
                <a:solidFill>
                  <a:srgbClr val="31316D"/>
                </a:solidFill>
                <a:latin typeface="Roboto"/>
                <a:ea typeface="Roboto"/>
                <a:cs typeface="Roboto"/>
                <a:sym typeface="Roboto"/>
              </a:rPr>
              <a:t>Ameerika Ühendriikides:</a:t>
            </a:r>
          </a:p>
          <a:p>
            <a:pPr marL="747712" marR="0" lvl="2" indent="-239712" algn="l" rtl="0">
              <a:lnSpc>
                <a:spcPct val="100000"/>
              </a:lnSpc>
              <a:spcBef>
                <a:spcPts val="640"/>
              </a:spcBef>
              <a:spcAft>
                <a:spcPts val="0"/>
              </a:spcAft>
              <a:buClr>
                <a:srgbClr val="31316D"/>
              </a:buClr>
              <a:buSzPct val="89000"/>
              <a:buFont typeface="Merriweather Sans"/>
              <a:buChar char="•"/>
            </a:pPr>
            <a:r>
              <a:rPr lang="en-US" sz="3200" b="0" i="0" u="none" strike="noStrike" cap="none">
                <a:solidFill>
                  <a:srgbClr val="31316D"/>
                </a:solidFill>
                <a:latin typeface="Roboto"/>
                <a:ea typeface="Roboto"/>
                <a:cs typeface="Roboto"/>
                <a:sym typeface="Roboto"/>
              </a:rPr>
              <a:t>tekst – 10% (mitte üle 1000 sõna)</a:t>
            </a:r>
          </a:p>
          <a:p>
            <a:pPr marL="747712" marR="0" lvl="2" indent="-239712" algn="l" rtl="0">
              <a:lnSpc>
                <a:spcPct val="100000"/>
              </a:lnSpc>
              <a:spcBef>
                <a:spcPts val="640"/>
              </a:spcBef>
              <a:spcAft>
                <a:spcPts val="0"/>
              </a:spcAft>
              <a:buClr>
                <a:srgbClr val="31316D"/>
              </a:buClr>
              <a:buSzPct val="89000"/>
              <a:buFont typeface="Merriweather Sans"/>
              <a:buChar char="•"/>
            </a:pPr>
            <a:r>
              <a:rPr lang="en-US" sz="3200" b="0" i="0" u="none" strike="noStrike" cap="none">
                <a:solidFill>
                  <a:srgbClr val="31316D"/>
                </a:solidFill>
                <a:latin typeface="Roboto"/>
                <a:ea typeface="Roboto"/>
                <a:cs typeface="Roboto"/>
                <a:sym typeface="Roboto"/>
              </a:rPr>
              <a:t>video – 10% (mitte üle 3 minuti)</a:t>
            </a:r>
          </a:p>
          <a:p>
            <a:pPr marL="747712" marR="0" lvl="2" indent="-239712" algn="l" rtl="0">
              <a:lnSpc>
                <a:spcPct val="100000"/>
              </a:lnSpc>
              <a:spcBef>
                <a:spcPts val="640"/>
              </a:spcBef>
              <a:spcAft>
                <a:spcPts val="0"/>
              </a:spcAft>
              <a:buClr>
                <a:srgbClr val="31316D"/>
              </a:buClr>
              <a:buSzPct val="89000"/>
              <a:buFont typeface="Merriweather Sans"/>
              <a:buChar char="•"/>
            </a:pPr>
            <a:r>
              <a:rPr lang="en-US" sz="3200" b="0" i="0" u="none" strike="noStrike" cap="none">
                <a:solidFill>
                  <a:srgbClr val="31316D"/>
                </a:solidFill>
                <a:latin typeface="Roboto"/>
                <a:ea typeface="Roboto"/>
                <a:cs typeface="Roboto"/>
                <a:sym typeface="Roboto"/>
              </a:rPr>
              <a:t>pildid – 10% ühest kogumikust või kuni 5 pilti ühelt autorilt</a:t>
            </a:r>
          </a:p>
          <a:p>
            <a:pPr marL="747712" marR="0" lvl="2" indent="-239712" algn="l" rtl="0">
              <a:lnSpc>
                <a:spcPct val="100000"/>
              </a:lnSpc>
              <a:spcBef>
                <a:spcPts val="640"/>
              </a:spcBef>
              <a:spcAft>
                <a:spcPts val="0"/>
              </a:spcAft>
              <a:buClr>
                <a:srgbClr val="31316D"/>
              </a:buClr>
              <a:buSzPct val="89000"/>
              <a:buFont typeface="Merriweather Sans"/>
              <a:buChar char="•"/>
            </a:pPr>
            <a:r>
              <a:rPr lang="en-US" sz="3200" b="0" i="0" u="none" strike="noStrike" cap="none">
                <a:solidFill>
                  <a:srgbClr val="31316D"/>
                </a:solidFill>
                <a:latin typeface="Roboto"/>
                <a:ea typeface="Roboto"/>
                <a:cs typeface="Roboto"/>
                <a:sym typeface="Roboto"/>
              </a:rPr>
              <a:t>muusika ja muusikavideod – 10% (mitte üle 30 sekundi)</a:t>
            </a:r>
          </a:p>
          <a:p>
            <a:pPr marL="342900" marR="0" lvl="0" indent="-342900" algn="l" rtl="0">
              <a:lnSpc>
                <a:spcPct val="80000"/>
              </a:lnSpc>
              <a:spcBef>
                <a:spcPts val="1300"/>
              </a:spcBef>
              <a:spcAft>
                <a:spcPts val="0"/>
              </a:spcAft>
              <a:buClr>
                <a:srgbClr val="31A31A"/>
              </a:buClr>
              <a:buSzPct val="77000"/>
              <a:buFont typeface="Roboto"/>
              <a:buChar char="•"/>
            </a:pPr>
            <a:r>
              <a:rPr lang="en-US" sz="2000" b="0" i="0" u="sng" strike="noStrike" cap="none">
                <a:solidFill>
                  <a:schemeClr val="hlink"/>
                </a:solidFill>
                <a:latin typeface="Roboto"/>
                <a:ea typeface="Roboto"/>
                <a:cs typeface="Roboto"/>
                <a:sym typeface="Roboto"/>
                <a:hlinkClick r:id="rId3"/>
              </a:rPr>
              <a:t>http://copyright.lib.utexas.edu/ccmcguid.html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12"/>
        <p:cNvGrpSpPr/>
        <p:nvPr/>
      </p:nvGrpSpPr>
      <p:grpSpPr>
        <a:xfrm>
          <a:off x="0" y="0"/>
          <a:ext cx="0" cy="0"/>
          <a:chOff x="0" y="0"/>
          <a:chExt cx="0" cy="0"/>
        </a:xfrm>
      </p:grpSpPr>
      <p:sp>
        <p:nvSpPr>
          <p:cNvPr id="413" name="Shape 413"/>
          <p:cNvSpPr txBox="1">
            <a:spLocks noGrp="1"/>
          </p:cNvSpPr>
          <p:nvPr>
            <p:ph type="title"/>
          </p:nvPr>
        </p:nvSpPr>
        <p:spPr>
          <a:xfrm>
            <a:off x="250825" y="274637"/>
            <a:ext cx="6515100" cy="11430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31316D"/>
              </a:buClr>
              <a:buSzPct val="25000"/>
              <a:buFont typeface="Roboto"/>
              <a:buNone/>
            </a:pPr>
            <a:r>
              <a:rPr lang="en-US" sz="5400" b="1" i="0" u="none" strike="noStrike" cap="none">
                <a:solidFill>
                  <a:srgbClr val="31316D"/>
                </a:solidFill>
                <a:latin typeface="Roboto"/>
                <a:ea typeface="Roboto"/>
                <a:cs typeface="Roboto"/>
                <a:sym typeface="Roboto"/>
              </a:rPr>
              <a:t>Autoriõiguste liigid</a:t>
            </a:r>
          </a:p>
        </p:txBody>
      </p:sp>
      <p:sp>
        <p:nvSpPr>
          <p:cNvPr id="414" name="Shape 414"/>
          <p:cNvSpPr txBox="1">
            <a:spLocks noGrp="1"/>
          </p:cNvSpPr>
          <p:nvPr>
            <p:ph type="body" idx="1"/>
          </p:nvPr>
        </p:nvSpPr>
        <p:spPr>
          <a:xfrm>
            <a:off x="250825" y="1600200"/>
            <a:ext cx="8893175" cy="4525961"/>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rgbClr val="31A31A"/>
              </a:buClr>
              <a:buSzPct val="77000"/>
              <a:buFont typeface="Roboto"/>
              <a:buChar char="•"/>
            </a:pPr>
            <a:r>
              <a:rPr lang="en-US" sz="3600" b="0" i="0" u="none">
                <a:solidFill>
                  <a:srgbClr val="31316D"/>
                </a:solidFill>
                <a:latin typeface="Roboto"/>
                <a:ea typeface="Roboto"/>
                <a:cs typeface="Roboto"/>
                <a:sym typeface="Roboto"/>
              </a:rPr>
              <a:t>„Kõik õigused kaitstud” (</a:t>
            </a:r>
            <a:r>
              <a:rPr lang="en-US" sz="3600" b="0" i="1" u="none">
                <a:solidFill>
                  <a:srgbClr val="31316D"/>
                </a:solidFill>
                <a:latin typeface="Roboto"/>
                <a:ea typeface="Roboto"/>
                <a:cs typeface="Roboto"/>
                <a:sym typeface="Roboto"/>
              </a:rPr>
              <a:t>copyright </a:t>
            </a:r>
            <a:r>
              <a:rPr lang="en-US" sz="3600" b="0" i="0" u="none">
                <a:solidFill>
                  <a:srgbClr val="31316D"/>
                </a:solidFill>
                <a:latin typeface="Roboto"/>
                <a:ea typeface="Roboto"/>
                <a:cs typeface="Roboto"/>
                <a:sym typeface="Roboto"/>
              </a:rPr>
              <a:t>– </a:t>
            </a:r>
            <a:r>
              <a:rPr lang="en-US" sz="3600" b="0" i="1" u="none">
                <a:solidFill>
                  <a:srgbClr val="31316D"/>
                </a:solidFill>
                <a:latin typeface="Roboto"/>
                <a:ea typeface="Roboto"/>
                <a:cs typeface="Roboto"/>
                <a:sym typeface="Roboto"/>
              </a:rPr>
              <a:t>©</a:t>
            </a:r>
            <a:r>
              <a:rPr lang="en-US" sz="3600" b="0" i="0" u="none">
                <a:solidFill>
                  <a:srgbClr val="31316D"/>
                </a:solidFill>
                <a:latin typeface="Roboto"/>
                <a:ea typeface="Roboto"/>
                <a:cs typeface="Roboto"/>
                <a:sym typeface="Roboto"/>
              </a:rPr>
              <a:t>)</a:t>
            </a:r>
          </a:p>
          <a:p>
            <a:pPr marL="342900" marR="0" lvl="0" indent="-342900" algn="l" rtl="0">
              <a:lnSpc>
                <a:spcPct val="100000"/>
              </a:lnSpc>
              <a:spcBef>
                <a:spcPts val="1300"/>
              </a:spcBef>
              <a:spcAft>
                <a:spcPts val="0"/>
              </a:spcAft>
              <a:buClr>
                <a:srgbClr val="31A31A"/>
              </a:buClr>
              <a:buSzPct val="77000"/>
              <a:buFont typeface="Roboto"/>
              <a:buChar char="•"/>
            </a:pPr>
            <a:r>
              <a:rPr lang="en-US" sz="3600" b="0" i="0" u="none">
                <a:solidFill>
                  <a:srgbClr val="31316D"/>
                </a:solidFill>
                <a:latin typeface="Roboto"/>
                <a:ea typeface="Roboto"/>
                <a:cs typeface="Roboto"/>
                <a:sym typeface="Roboto"/>
              </a:rPr>
              <a:t>Avalik omand (</a:t>
            </a:r>
            <a:r>
              <a:rPr lang="en-US" sz="3600" b="0" i="1" u="none">
                <a:solidFill>
                  <a:srgbClr val="31316D"/>
                </a:solidFill>
                <a:latin typeface="Roboto"/>
                <a:ea typeface="Roboto"/>
                <a:cs typeface="Roboto"/>
                <a:sym typeface="Roboto"/>
              </a:rPr>
              <a:t>public domain </a:t>
            </a:r>
            <a:r>
              <a:rPr lang="en-US" sz="3600" b="0" i="0" u="none">
                <a:solidFill>
                  <a:srgbClr val="31316D"/>
                </a:solidFill>
                <a:latin typeface="Roboto"/>
                <a:ea typeface="Roboto"/>
                <a:cs typeface="Roboto"/>
                <a:sym typeface="Roboto"/>
              </a:rPr>
              <a:t>ehk igasuguste piiranguteta materjalid – PD)</a:t>
            </a:r>
          </a:p>
          <a:p>
            <a:pPr marL="342900" marR="0" lvl="0" indent="-342900" algn="l" rtl="0">
              <a:lnSpc>
                <a:spcPct val="100000"/>
              </a:lnSpc>
              <a:spcBef>
                <a:spcPts val="1300"/>
              </a:spcBef>
              <a:spcAft>
                <a:spcPts val="0"/>
              </a:spcAft>
              <a:buClr>
                <a:srgbClr val="31A31A"/>
              </a:buClr>
              <a:buSzPct val="77000"/>
              <a:buFont typeface="Roboto"/>
              <a:buChar char="•"/>
            </a:pPr>
            <a:r>
              <a:rPr lang="en-US" sz="3600" b="0" i="0" u="none">
                <a:solidFill>
                  <a:srgbClr val="31316D"/>
                </a:solidFill>
                <a:latin typeface="Roboto"/>
                <a:ea typeface="Roboto"/>
                <a:cs typeface="Roboto"/>
                <a:sym typeface="Roboto"/>
              </a:rPr>
              <a:t>Avatud sisulitsentsid, sh Creative Commons ja GNU avatud litsents</a:t>
            </a:r>
          </a:p>
        </p:txBody>
      </p:sp>
      <p:pic>
        <p:nvPicPr>
          <p:cNvPr id="415" name="Shape 415"/>
          <p:cNvPicPr preferRelativeResize="0"/>
          <p:nvPr/>
        </p:nvPicPr>
        <p:blipFill rotWithShape="1">
          <a:blip r:embed="rId3">
            <a:alphaModFix/>
          </a:blip>
          <a:srcRect/>
          <a:stretch/>
        </p:blipFill>
        <p:spPr>
          <a:xfrm>
            <a:off x="2843211" y="5013325"/>
            <a:ext cx="3784600" cy="8763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19"/>
        <p:cNvGrpSpPr/>
        <p:nvPr/>
      </p:nvGrpSpPr>
      <p:grpSpPr>
        <a:xfrm>
          <a:off x="0" y="0"/>
          <a:ext cx="0" cy="0"/>
          <a:chOff x="0" y="0"/>
          <a:chExt cx="0" cy="0"/>
        </a:xfrm>
      </p:grpSpPr>
      <p:sp>
        <p:nvSpPr>
          <p:cNvPr id="420" name="Shape 420"/>
          <p:cNvSpPr txBox="1">
            <a:spLocks noGrp="1"/>
          </p:cNvSpPr>
          <p:nvPr>
            <p:ph type="title"/>
          </p:nvPr>
        </p:nvSpPr>
        <p:spPr>
          <a:xfrm>
            <a:off x="250825" y="274637"/>
            <a:ext cx="7777162" cy="11430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31316D"/>
              </a:buClr>
              <a:buSzPct val="25000"/>
              <a:buFont typeface="Roboto"/>
              <a:buNone/>
            </a:pPr>
            <a:r>
              <a:rPr lang="en-US" sz="5400" b="1" i="0" u="none" strike="noStrike" cap="none">
                <a:solidFill>
                  <a:srgbClr val="31316D"/>
                </a:solidFill>
                <a:latin typeface="Roboto"/>
                <a:ea typeface="Roboto"/>
                <a:cs typeface="Roboto"/>
                <a:sym typeface="Roboto"/>
              </a:rPr>
              <a:t>Avatud sisulitsentsi tähistused</a:t>
            </a:r>
          </a:p>
        </p:txBody>
      </p:sp>
      <p:sp>
        <p:nvSpPr>
          <p:cNvPr id="421" name="Shape 421"/>
          <p:cNvSpPr txBox="1">
            <a:spLocks noGrp="1"/>
          </p:cNvSpPr>
          <p:nvPr>
            <p:ph type="body" idx="1"/>
          </p:nvPr>
        </p:nvSpPr>
        <p:spPr>
          <a:xfrm>
            <a:off x="250825" y="2205036"/>
            <a:ext cx="8893175" cy="411480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rgbClr val="31A31A"/>
              </a:buClr>
              <a:buSzPct val="77000"/>
              <a:buFont typeface="Roboto"/>
              <a:buChar char="•"/>
            </a:pPr>
            <a:r>
              <a:rPr lang="en-US" sz="3600" b="0" i="0" u="none">
                <a:solidFill>
                  <a:srgbClr val="31316D"/>
                </a:solidFill>
                <a:latin typeface="Roboto"/>
                <a:ea typeface="Roboto"/>
                <a:cs typeface="Roboto"/>
                <a:sym typeface="Roboto"/>
              </a:rPr>
              <a:t>Creative Commons</a:t>
            </a:r>
          </a:p>
          <a:p>
            <a:pPr marL="342900" marR="0" lvl="0" indent="-342900" algn="l" rtl="0">
              <a:lnSpc>
                <a:spcPct val="100000"/>
              </a:lnSpc>
              <a:spcBef>
                <a:spcPts val="1300"/>
              </a:spcBef>
              <a:spcAft>
                <a:spcPts val="0"/>
              </a:spcAft>
              <a:buClr>
                <a:srgbClr val="31A31A"/>
              </a:buClr>
              <a:buSzPct val="77000"/>
              <a:buFont typeface="Roboto"/>
              <a:buNone/>
            </a:pPr>
            <a:endParaRPr sz="3600" b="0" i="0" u="none">
              <a:solidFill>
                <a:srgbClr val="FF0000"/>
              </a:solidFill>
              <a:latin typeface="Roboto"/>
              <a:ea typeface="Roboto"/>
              <a:cs typeface="Roboto"/>
              <a:sym typeface="Roboto"/>
            </a:endParaRPr>
          </a:p>
          <a:p>
            <a:pPr marL="342900" marR="0" lvl="0" indent="-342900" algn="l" rtl="0">
              <a:lnSpc>
                <a:spcPct val="100000"/>
              </a:lnSpc>
              <a:spcBef>
                <a:spcPts val="1300"/>
              </a:spcBef>
              <a:spcAft>
                <a:spcPts val="0"/>
              </a:spcAft>
              <a:buClr>
                <a:srgbClr val="31A31A"/>
              </a:buClr>
              <a:buSzPct val="77000"/>
              <a:buFont typeface="Roboto"/>
              <a:buChar char="•"/>
            </a:pPr>
            <a:r>
              <a:rPr lang="en-US" sz="3600" b="0" i="0" u="none">
                <a:solidFill>
                  <a:srgbClr val="31316D"/>
                </a:solidFill>
                <a:latin typeface="Roboto"/>
                <a:ea typeface="Roboto"/>
                <a:cs typeface="Roboto"/>
                <a:sym typeface="Roboto"/>
              </a:rPr>
              <a:t>GNU Free Documentation License (GNU FDL)</a:t>
            </a:r>
            <a:r>
              <a:rPr lang="en-US" sz="3600" b="0" i="0" u="none">
                <a:solidFill>
                  <a:srgbClr val="FF0000"/>
                </a:solidFill>
                <a:latin typeface="Roboto"/>
                <a:ea typeface="Roboto"/>
                <a:cs typeface="Roboto"/>
                <a:sym typeface="Roboto"/>
              </a:rPr>
              <a:t> </a:t>
            </a:r>
          </a:p>
          <a:p>
            <a:pPr marL="342900" marR="0" lvl="0" indent="-342900" algn="l" rtl="0">
              <a:lnSpc>
                <a:spcPct val="100000"/>
              </a:lnSpc>
              <a:spcBef>
                <a:spcPts val="1300"/>
              </a:spcBef>
              <a:spcAft>
                <a:spcPts val="0"/>
              </a:spcAft>
              <a:buClr>
                <a:srgbClr val="31A31A"/>
              </a:buClr>
              <a:buSzPct val="77000"/>
              <a:buFont typeface="Roboto"/>
              <a:buNone/>
            </a:pPr>
            <a:endParaRPr sz="3600" b="0" i="0" u="none">
              <a:solidFill>
                <a:srgbClr val="31316D"/>
              </a:solidFill>
              <a:latin typeface="Roboto"/>
              <a:ea typeface="Roboto"/>
              <a:cs typeface="Roboto"/>
              <a:sym typeface="Roboto"/>
            </a:endParaRPr>
          </a:p>
          <a:p>
            <a:pPr marL="342900" marR="0" lvl="0" indent="-342900" algn="l" rtl="0">
              <a:lnSpc>
                <a:spcPct val="100000"/>
              </a:lnSpc>
              <a:spcBef>
                <a:spcPts val="1300"/>
              </a:spcBef>
              <a:spcAft>
                <a:spcPts val="0"/>
              </a:spcAft>
              <a:buClr>
                <a:srgbClr val="31A31A"/>
              </a:buClr>
              <a:buSzPct val="77000"/>
              <a:buFont typeface="Roboto"/>
              <a:buChar char="•"/>
            </a:pPr>
            <a:r>
              <a:rPr lang="en-US" sz="3600" b="0" i="0" u="none">
                <a:solidFill>
                  <a:srgbClr val="31316D"/>
                </a:solidFill>
                <a:latin typeface="Roboto"/>
                <a:ea typeface="Roboto"/>
                <a:cs typeface="Roboto"/>
                <a:sym typeface="Roboto"/>
              </a:rPr>
              <a:t>Public Domain </a:t>
            </a:r>
          </a:p>
          <a:p>
            <a:pPr marL="342900" marR="0" lvl="0" indent="-342900" algn="l" rtl="0">
              <a:lnSpc>
                <a:spcPct val="100000"/>
              </a:lnSpc>
              <a:spcBef>
                <a:spcPts val="1300"/>
              </a:spcBef>
              <a:spcAft>
                <a:spcPts val="0"/>
              </a:spcAft>
              <a:buClr>
                <a:srgbClr val="31A31A"/>
              </a:buClr>
              <a:buSzPct val="25000"/>
              <a:buFont typeface="Roboto"/>
              <a:buNone/>
            </a:pPr>
            <a:endParaRPr sz="3200" b="0" i="0" u="none">
              <a:solidFill>
                <a:srgbClr val="31316D"/>
              </a:solidFill>
              <a:latin typeface="Roboto"/>
              <a:ea typeface="Roboto"/>
              <a:cs typeface="Roboto"/>
              <a:sym typeface="Roboto"/>
            </a:endParaRPr>
          </a:p>
          <a:p>
            <a:pPr marL="342900" marR="0" lvl="0" indent="-342900" algn="l" rtl="0">
              <a:spcBef>
                <a:spcPts val="1363"/>
              </a:spcBef>
              <a:spcAft>
                <a:spcPts val="0"/>
              </a:spcAft>
              <a:buSzPct val="25000"/>
              <a:buNone/>
            </a:pPr>
            <a:endParaRPr sz="3200" b="0" i="0" u="none">
              <a:solidFill>
                <a:srgbClr val="31316D"/>
              </a:solidFill>
              <a:latin typeface="Roboto"/>
              <a:ea typeface="Roboto"/>
              <a:cs typeface="Roboto"/>
              <a:sym typeface="Roboto"/>
            </a:endParaRPr>
          </a:p>
        </p:txBody>
      </p:sp>
      <p:pic>
        <p:nvPicPr>
          <p:cNvPr id="422" name="Shape 422"/>
          <p:cNvPicPr preferRelativeResize="0"/>
          <p:nvPr/>
        </p:nvPicPr>
        <p:blipFill rotWithShape="1">
          <a:blip r:embed="rId3">
            <a:alphaModFix/>
          </a:blip>
          <a:srcRect/>
          <a:stretch/>
        </p:blipFill>
        <p:spPr>
          <a:xfrm>
            <a:off x="4859337" y="2276475"/>
            <a:ext cx="2963862" cy="762000"/>
          </a:xfrm>
          <a:prstGeom prst="rect">
            <a:avLst/>
          </a:prstGeom>
          <a:noFill/>
          <a:ln>
            <a:noFill/>
          </a:ln>
        </p:spPr>
      </p:pic>
      <p:pic>
        <p:nvPicPr>
          <p:cNvPr id="423" name="Shape 423"/>
          <p:cNvPicPr preferRelativeResize="0"/>
          <p:nvPr/>
        </p:nvPicPr>
        <p:blipFill rotWithShape="1">
          <a:blip r:embed="rId4">
            <a:alphaModFix/>
          </a:blip>
          <a:srcRect/>
          <a:stretch/>
        </p:blipFill>
        <p:spPr>
          <a:xfrm>
            <a:off x="5076825" y="4292600"/>
            <a:ext cx="1143000" cy="1117599"/>
          </a:xfrm>
          <a:prstGeom prst="rect">
            <a:avLst/>
          </a:prstGeom>
          <a:noFill/>
          <a:ln>
            <a:noFill/>
          </a:ln>
        </p:spPr>
      </p:pic>
      <p:pic>
        <p:nvPicPr>
          <p:cNvPr id="424" name="Shape 424"/>
          <p:cNvPicPr preferRelativeResize="0"/>
          <p:nvPr/>
        </p:nvPicPr>
        <p:blipFill rotWithShape="1">
          <a:blip r:embed="rId5">
            <a:alphaModFix/>
          </a:blip>
          <a:srcRect/>
          <a:stretch/>
        </p:blipFill>
        <p:spPr>
          <a:xfrm>
            <a:off x="5076825" y="5589587"/>
            <a:ext cx="1084261" cy="1066799"/>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28"/>
        <p:cNvGrpSpPr/>
        <p:nvPr/>
      </p:nvGrpSpPr>
      <p:grpSpPr>
        <a:xfrm>
          <a:off x="0" y="0"/>
          <a:ext cx="0" cy="0"/>
          <a:chOff x="0" y="0"/>
          <a:chExt cx="0" cy="0"/>
        </a:xfrm>
      </p:grpSpPr>
      <p:pic>
        <p:nvPicPr>
          <p:cNvPr id="429" name="Shape 429"/>
          <p:cNvPicPr preferRelativeResize="0"/>
          <p:nvPr/>
        </p:nvPicPr>
        <p:blipFill rotWithShape="1">
          <a:blip r:embed="rId3">
            <a:alphaModFix/>
          </a:blip>
          <a:srcRect/>
          <a:stretch/>
        </p:blipFill>
        <p:spPr>
          <a:xfrm>
            <a:off x="1331912" y="823912"/>
            <a:ext cx="5976936" cy="6034086"/>
          </a:xfrm>
          <a:prstGeom prst="rect">
            <a:avLst/>
          </a:prstGeom>
          <a:noFill/>
          <a:ln>
            <a:noFill/>
          </a:ln>
        </p:spPr>
      </p:pic>
      <p:sp>
        <p:nvSpPr>
          <p:cNvPr id="430" name="Shape 430"/>
          <p:cNvSpPr txBox="1">
            <a:spLocks noGrp="1"/>
          </p:cNvSpPr>
          <p:nvPr>
            <p:ph type="title"/>
          </p:nvPr>
        </p:nvSpPr>
        <p:spPr>
          <a:xfrm>
            <a:off x="250825" y="188911"/>
            <a:ext cx="7791450" cy="11430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31316D"/>
              </a:buClr>
              <a:buSzPct val="25000"/>
              <a:buFont typeface="Roboto"/>
              <a:buNone/>
            </a:pPr>
            <a:r>
              <a:rPr lang="en-US" sz="5400" b="1" i="0" u="none" strike="noStrike" cap="none">
                <a:solidFill>
                  <a:srgbClr val="31316D"/>
                </a:solidFill>
                <a:latin typeface="Roboto"/>
                <a:ea typeface="Roboto"/>
                <a:cs typeface="Roboto"/>
                <a:sym typeface="Roboto"/>
              </a:rPr>
              <a:t>Litsentsiperekond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35"/>
        <p:cNvGrpSpPr/>
        <p:nvPr/>
      </p:nvGrpSpPr>
      <p:grpSpPr>
        <a:xfrm>
          <a:off x="0" y="0"/>
          <a:ext cx="0" cy="0"/>
          <a:chOff x="0" y="0"/>
          <a:chExt cx="0" cy="0"/>
        </a:xfrm>
      </p:grpSpPr>
      <p:sp>
        <p:nvSpPr>
          <p:cNvPr id="436" name="Shape 436"/>
          <p:cNvSpPr txBox="1">
            <a:spLocks noGrp="1"/>
          </p:cNvSpPr>
          <p:nvPr>
            <p:ph type="title"/>
          </p:nvPr>
        </p:nvSpPr>
        <p:spPr>
          <a:xfrm>
            <a:off x="250825" y="274637"/>
            <a:ext cx="8642349" cy="11430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31316D"/>
              </a:buClr>
              <a:buSzPct val="25000"/>
              <a:buFont typeface="Roboto"/>
              <a:buNone/>
            </a:pPr>
            <a:r>
              <a:rPr lang="en-US" sz="5400" b="1" i="0" u="none" strike="noStrike" cap="none">
                <a:solidFill>
                  <a:srgbClr val="31316D"/>
                </a:solidFill>
                <a:latin typeface="Roboto"/>
                <a:ea typeface="Roboto"/>
                <a:cs typeface="Roboto"/>
                <a:sym typeface="Roboto"/>
              </a:rPr>
              <a:t>CC-litsentsiga </a:t>
            </a:r>
            <a:br>
              <a:rPr lang="en-US" sz="5400" b="1" i="0" u="none" strike="noStrike" cap="none">
                <a:solidFill>
                  <a:srgbClr val="31316D"/>
                </a:solidFill>
                <a:latin typeface="Roboto"/>
                <a:ea typeface="Roboto"/>
                <a:cs typeface="Roboto"/>
                <a:sym typeface="Roboto"/>
              </a:rPr>
            </a:br>
            <a:r>
              <a:rPr lang="en-US" sz="5400" b="1" i="0" u="none" strike="noStrike" cap="none">
                <a:solidFill>
                  <a:srgbClr val="31316D"/>
                </a:solidFill>
                <a:latin typeface="Roboto"/>
                <a:ea typeface="Roboto"/>
                <a:cs typeface="Roboto"/>
                <a:sym typeface="Roboto"/>
              </a:rPr>
              <a:t>materjalide eelised</a:t>
            </a:r>
          </a:p>
        </p:txBody>
      </p:sp>
      <p:sp>
        <p:nvSpPr>
          <p:cNvPr id="437" name="Shape 437"/>
          <p:cNvSpPr txBox="1">
            <a:spLocks noGrp="1"/>
          </p:cNvSpPr>
          <p:nvPr>
            <p:ph type="body" idx="1"/>
          </p:nvPr>
        </p:nvSpPr>
        <p:spPr>
          <a:xfrm>
            <a:off x="250825" y="2133600"/>
            <a:ext cx="8893175" cy="4525961"/>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rgbClr val="31A31A"/>
              </a:buClr>
              <a:buSzPct val="77000"/>
              <a:buFont typeface="Roboto"/>
              <a:buChar char="•"/>
            </a:pPr>
            <a:r>
              <a:rPr lang="en-US" sz="3600" b="0" i="0" u="none">
                <a:solidFill>
                  <a:srgbClr val="31316D"/>
                </a:solidFill>
                <a:latin typeface="Roboto"/>
                <a:ea typeface="Roboto"/>
                <a:cs typeface="Roboto"/>
                <a:sym typeface="Roboto"/>
              </a:rPr>
              <a:t>Saab teiste materjale kasutada, muuta ja neist uusi luua </a:t>
            </a:r>
          </a:p>
          <a:p>
            <a:pPr marL="342900" marR="0" lvl="0" indent="-342900" algn="l" rtl="0">
              <a:lnSpc>
                <a:spcPct val="100000"/>
              </a:lnSpc>
              <a:spcBef>
                <a:spcPts val="1300"/>
              </a:spcBef>
              <a:spcAft>
                <a:spcPts val="0"/>
              </a:spcAft>
              <a:buClr>
                <a:srgbClr val="31A31A"/>
              </a:buClr>
              <a:buSzPct val="77000"/>
              <a:buFont typeface="Roboto"/>
              <a:buChar char="•"/>
            </a:pPr>
            <a:r>
              <a:rPr lang="en-US" sz="3600" b="0" i="0" u="none">
                <a:solidFill>
                  <a:srgbClr val="31316D"/>
                </a:solidFill>
                <a:latin typeface="Roboto"/>
                <a:ea typeface="Roboto"/>
                <a:cs typeface="Roboto"/>
                <a:sym typeface="Roboto"/>
              </a:rPr>
              <a:t>Kõik saavad neid arendada ja parendada </a:t>
            </a:r>
          </a:p>
          <a:p>
            <a:pPr marL="342900" marR="0" lvl="0" indent="-342900" algn="l" rtl="0">
              <a:lnSpc>
                <a:spcPct val="100000"/>
              </a:lnSpc>
              <a:spcBef>
                <a:spcPts val="1300"/>
              </a:spcBef>
              <a:spcAft>
                <a:spcPts val="0"/>
              </a:spcAft>
              <a:buClr>
                <a:srgbClr val="31A31A"/>
              </a:buClr>
              <a:buSzPct val="77000"/>
              <a:buFont typeface="Roboto"/>
              <a:buChar char="•"/>
            </a:pPr>
            <a:r>
              <a:rPr lang="en-US" sz="3600" b="0" i="0" u="none">
                <a:solidFill>
                  <a:srgbClr val="31316D"/>
                </a:solidFill>
                <a:latin typeface="Roboto"/>
                <a:ea typeface="Roboto"/>
                <a:cs typeface="Roboto"/>
                <a:sym typeface="Roboto"/>
              </a:rPr>
              <a:t>Õpilastel on võimalik igal ajal vaadata</a:t>
            </a:r>
          </a:p>
          <a:p>
            <a:pPr marL="342900" marR="0" lvl="0" indent="-342900" algn="l" rtl="0">
              <a:lnSpc>
                <a:spcPct val="100000"/>
              </a:lnSpc>
              <a:spcBef>
                <a:spcPts val="1300"/>
              </a:spcBef>
              <a:spcAft>
                <a:spcPts val="0"/>
              </a:spcAft>
              <a:buClr>
                <a:srgbClr val="31A31A"/>
              </a:buClr>
              <a:buSzPct val="77000"/>
              <a:buFont typeface="Roboto"/>
              <a:buChar char="•"/>
            </a:pPr>
            <a:r>
              <a:rPr lang="en-US" sz="3600" b="0" i="0" u="none">
                <a:solidFill>
                  <a:srgbClr val="31316D"/>
                </a:solidFill>
                <a:latin typeface="Roboto"/>
                <a:ea typeface="Roboto"/>
                <a:cs typeface="Roboto"/>
                <a:sym typeface="Roboto"/>
              </a:rPr>
              <a:t>Veebi pandud materjalide järgi hinnatakse nende autorit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41"/>
        <p:cNvGrpSpPr/>
        <p:nvPr/>
      </p:nvGrpSpPr>
      <p:grpSpPr>
        <a:xfrm>
          <a:off x="0" y="0"/>
          <a:ext cx="0" cy="0"/>
          <a:chOff x="0" y="0"/>
          <a:chExt cx="0" cy="0"/>
        </a:xfrm>
      </p:grpSpPr>
      <p:sp>
        <p:nvSpPr>
          <p:cNvPr id="442" name="Shape 442"/>
          <p:cNvSpPr txBox="1">
            <a:spLocks noGrp="1"/>
          </p:cNvSpPr>
          <p:nvPr>
            <p:ph type="title"/>
          </p:nvPr>
        </p:nvSpPr>
        <p:spPr>
          <a:xfrm>
            <a:off x="250825" y="274637"/>
            <a:ext cx="6515100" cy="11430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31316D"/>
              </a:buClr>
              <a:buSzPct val="25000"/>
              <a:buFont typeface="Roboto"/>
              <a:buNone/>
            </a:pPr>
            <a:r>
              <a:rPr lang="en-US" sz="5400" b="1" i="0" u="none" strike="noStrike" cap="none">
                <a:solidFill>
                  <a:srgbClr val="31316D"/>
                </a:solidFill>
                <a:latin typeface="Roboto"/>
                <a:ea typeface="Roboto"/>
                <a:cs typeface="Roboto"/>
                <a:sym typeface="Roboto"/>
              </a:rPr>
              <a:t>Parimad litsentsid</a:t>
            </a:r>
          </a:p>
        </p:txBody>
      </p:sp>
      <p:sp>
        <p:nvSpPr>
          <p:cNvPr id="443" name="Shape 443"/>
          <p:cNvSpPr txBox="1">
            <a:spLocks noGrp="1"/>
          </p:cNvSpPr>
          <p:nvPr>
            <p:ph type="body" idx="1"/>
          </p:nvPr>
        </p:nvSpPr>
        <p:spPr>
          <a:xfrm>
            <a:off x="179386" y="1981200"/>
            <a:ext cx="8964612" cy="411480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rgbClr val="31A31A"/>
              </a:buClr>
              <a:buSzPct val="77000"/>
              <a:buFont typeface="Roboto"/>
              <a:buChar char="•"/>
            </a:pPr>
            <a:r>
              <a:rPr lang="en-US" sz="3600" b="0" i="0" u="none">
                <a:solidFill>
                  <a:srgbClr val="31316D"/>
                </a:solidFill>
                <a:latin typeface="Roboto"/>
                <a:ea typeface="Roboto"/>
                <a:cs typeface="Roboto"/>
                <a:sym typeface="Roboto"/>
              </a:rPr>
              <a:t>Valik sõltub sellest, milliseid materjale on kasutatud</a:t>
            </a:r>
          </a:p>
          <a:p>
            <a:pPr marL="342900" marR="0" lvl="0" indent="-342900" algn="l" rtl="0">
              <a:lnSpc>
                <a:spcPct val="100000"/>
              </a:lnSpc>
              <a:spcBef>
                <a:spcPts val="1300"/>
              </a:spcBef>
              <a:spcAft>
                <a:spcPts val="0"/>
              </a:spcAft>
              <a:buClr>
                <a:srgbClr val="31A31A"/>
              </a:buClr>
              <a:buSzPct val="77000"/>
              <a:buFont typeface="Roboto"/>
              <a:buChar char="•"/>
            </a:pPr>
            <a:r>
              <a:rPr lang="en-US" sz="3600" b="0" i="0" u="none">
                <a:solidFill>
                  <a:srgbClr val="31316D"/>
                </a:solidFill>
                <a:latin typeface="Roboto"/>
                <a:ea typeface="Roboto"/>
                <a:cs typeface="Roboto"/>
                <a:sym typeface="Roboto"/>
              </a:rPr>
              <a:t>Õppematerjalile </a:t>
            </a:r>
          </a:p>
          <a:p>
            <a:pPr marL="747712" marR="0" lvl="2" indent="-239712" algn="l" rtl="0">
              <a:lnSpc>
                <a:spcPct val="100000"/>
              </a:lnSpc>
              <a:spcBef>
                <a:spcPts val="640"/>
              </a:spcBef>
              <a:spcAft>
                <a:spcPts val="0"/>
              </a:spcAft>
              <a:buClr>
                <a:srgbClr val="31316D"/>
              </a:buClr>
              <a:buSzPct val="89000"/>
              <a:buFont typeface="Merriweather Sans"/>
              <a:buChar char="•"/>
            </a:pPr>
            <a:r>
              <a:rPr lang="en-US" sz="3200" b="0" i="0" u="none" strike="noStrike" cap="none">
                <a:solidFill>
                  <a:srgbClr val="31316D"/>
                </a:solidFill>
                <a:latin typeface="Roboto"/>
                <a:ea typeface="Roboto"/>
                <a:cs typeface="Roboto"/>
                <a:sym typeface="Roboto"/>
              </a:rPr>
              <a:t>	CC BY-SA (</a:t>
            </a:r>
            <a:r>
              <a:rPr lang="en-US" sz="3200" b="0" i="1" u="none" strike="noStrike" cap="none">
                <a:solidFill>
                  <a:srgbClr val="31316D"/>
                </a:solidFill>
                <a:latin typeface="Roboto"/>
                <a:ea typeface="Roboto"/>
                <a:cs typeface="Roboto"/>
                <a:sym typeface="Roboto"/>
              </a:rPr>
              <a:t>Attribution</a:t>
            </a:r>
            <a:r>
              <a:rPr lang="en-US" sz="3200" b="0" i="0" u="none" strike="noStrike" cap="none">
                <a:solidFill>
                  <a:srgbClr val="31316D"/>
                </a:solidFill>
                <a:latin typeface="Roboto"/>
                <a:ea typeface="Roboto"/>
                <a:cs typeface="Roboto"/>
                <a:sym typeface="Roboto"/>
              </a:rPr>
              <a:t> </a:t>
            </a:r>
            <a:r>
              <a:rPr lang="en-US" sz="3200" b="0" i="1" u="none" strike="noStrike" cap="none">
                <a:solidFill>
                  <a:srgbClr val="31316D"/>
                </a:solidFill>
                <a:latin typeface="Roboto"/>
                <a:ea typeface="Roboto"/>
                <a:cs typeface="Roboto"/>
                <a:sym typeface="Roboto"/>
              </a:rPr>
              <a:t>Share Alike </a:t>
            </a:r>
            <a:r>
              <a:rPr lang="en-US" sz="3200" b="0" i="0" u="none" strike="noStrike" cap="none">
                <a:solidFill>
                  <a:srgbClr val="31316D"/>
                </a:solidFill>
                <a:latin typeface="Roboto"/>
                <a:ea typeface="Roboto"/>
                <a:cs typeface="Roboto"/>
                <a:sym typeface="Roboto"/>
              </a:rPr>
              <a:t>ehk viita autorile ja jaga samadel tingimustel) </a:t>
            </a:r>
          </a:p>
          <a:p>
            <a:pPr marL="342900" marR="0" lvl="0" indent="-342900" algn="l" rtl="0">
              <a:lnSpc>
                <a:spcPct val="100000"/>
              </a:lnSpc>
              <a:spcBef>
                <a:spcPts val="1300"/>
              </a:spcBef>
              <a:spcAft>
                <a:spcPts val="0"/>
              </a:spcAft>
              <a:buClr>
                <a:srgbClr val="31A31A"/>
              </a:buClr>
              <a:buSzPct val="77000"/>
              <a:buFont typeface="Roboto"/>
              <a:buChar char="•"/>
            </a:pPr>
            <a:r>
              <a:rPr lang="en-US" sz="3600" b="0" i="0" u="none">
                <a:solidFill>
                  <a:srgbClr val="31316D"/>
                </a:solidFill>
                <a:latin typeface="Roboto"/>
                <a:ea typeface="Roboto"/>
                <a:cs typeface="Roboto"/>
                <a:sym typeface="Roboto"/>
              </a:rPr>
              <a:t>Fotodele</a:t>
            </a:r>
          </a:p>
          <a:p>
            <a:pPr marL="747712" marR="0" lvl="2" indent="-239712" algn="l" rtl="0">
              <a:lnSpc>
                <a:spcPct val="100000"/>
              </a:lnSpc>
              <a:spcBef>
                <a:spcPts val="640"/>
              </a:spcBef>
              <a:spcAft>
                <a:spcPts val="0"/>
              </a:spcAft>
              <a:buClr>
                <a:srgbClr val="31316D"/>
              </a:buClr>
              <a:buSzPct val="89000"/>
              <a:buFont typeface="Arial"/>
              <a:buChar char="•"/>
            </a:pPr>
            <a:r>
              <a:rPr lang="en-US" sz="3200" b="0" i="0" u="none" strike="noStrike" cap="none">
                <a:solidFill>
                  <a:srgbClr val="31316D"/>
                </a:solidFill>
                <a:latin typeface="Roboto"/>
                <a:ea typeface="Roboto"/>
                <a:cs typeface="Roboto"/>
                <a:sym typeface="Roboto"/>
              </a:rPr>
              <a:t>CC BY (</a:t>
            </a:r>
            <a:r>
              <a:rPr lang="en-US" sz="3200" b="0" i="1" u="none" strike="noStrike" cap="none">
                <a:solidFill>
                  <a:srgbClr val="31316D"/>
                </a:solidFill>
                <a:latin typeface="Roboto"/>
                <a:ea typeface="Roboto"/>
                <a:cs typeface="Roboto"/>
                <a:sym typeface="Roboto"/>
              </a:rPr>
              <a:t>Attribution </a:t>
            </a:r>
            <a:r>
              <a:rPr lang="en-US" sz="3200" b="0" i="0" u="none" strike="noStrike" cap="none">
                <a:solidFill>
                  <a:srgbClr val="31316D"/>
                </a:solidFill>
                <a:latin typeface="Roboto"/>
                <a:ea typeface="Roboto"/>
                <a:cs typeface="Roboto"/>
                <a:sym typeface="Roboto"/>
              </a:rPr>
              <a:t>ehk viita autorile)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447"/>
        <p:cNvGrpSpPr/>
        <p:nvPr/>
      </p:nvGrpSpPr>
      <p:grpSpPr>
        <a:xfrm>
          <a:off x="0" y="0"/>
          <a:ext cx="0" cy="0"/>
          <a:chOff x="0" y="0"/>
          <a:chExt cx="0" cy="0"/>
        </a:xfrm>
      </p:grpSpPr>
      <p:sp>
        <p:nvSpPr>
          <p:cNvPr id="448" name="Shape 448"/>
          <p:cNvSpPr txBox="1">
            <a:spLocks noGrp="1"/>
          </p:cNvSpPr>
          <p:nvPr>
            <p:ph type="title"/>
          </p:nvPr>
        </p:nvSpPr>
        <p:spPr>
          <a:xfrm>
            <a:off x="250825" y="274637"/>
            <a:ext cx="6515100" cy="11430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31316D"/>
              </a:buClr>
              <a:buSzPct val="25000"/>
              <a:buFont typeface="Roboto"/>
              <a:buNone/>
            </a:pPr>
            <a:r>
              <a:rPr lang="en-US" sz="5400" b="1" i="0" u="none" strike="noStrike" cap="none">
                <a:solidFill>
                  <a:srgbClr val="31316D"/>
                </a:solidFill>
                <a:latin typeface="Roboto"/>
                <a:ea typeface="Roboto"/>
                <a:cs typeface="Roboto"/>
                <a:sym typeface="Roboto"/>
              </a:rPr>
              <a:t>Litsentsi lisamine</a:t>
            </a:r>
          </a:p>
        </p:txBody>
      </p:sp>
      <p:sp>
        <p:nvSpPr>
          <p:cNvPr id="449" name="Shape 449"/>
          <p:cNvSpPr txBox="1">
            <a:spLocks noGrp="1"/>
          </p:cNvSpPr>
          <p:nvPr>
            <p:ph type="body" idx="1"/>
          </p:nvPr>
        </p:nvSpPr>
        <p:spPr>
          <a:xfrm>
            <a:off x="250825" y="1412875"/>
            <a:ext cx="8893175" cy="4525961"/>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rgbClr val="31A31A"/>
              </a:buClr>
              <a:buSzPct val="77000"/>
              <a:buFont typeface="Roboto"/>
              <a:buChar char="•"/>
            </a:pPr>
            <a:r>
              <a:rPr lang="en-US" sz="3600" b="0" i="0" u="none">
                <a:solidFill>
                  <a:srgbClr val="31316D"/>
                </a:solidFill>
                <a:latin typeface="Roboto"/>
                <a:ea typeface="Roboto"/>
                <a:cs typeface="Roboto"/>
                <a:sym typeface="Roboto"/>
              </a:rPr>
              <a:t>Creative Commonsi koduleheküljelt </a:t>
            </a:r>
            <a:r>
              <a:rPr lang="en-US" sz="3600" b="0" i="0" u="sng">
                <a:solidFill>
                  <a:schemeClr val="hlink"/>
                </a:solidFill>
                <a:latin typeface="Roboto"/>
                <a:ea typeface="Roboto"/>
                <a:cs typeface="Roboto"/>
                <a:sym typeface="Roboto"/>
                <a:hlinkClick r:id="rId3"/>
              </a:rPr>
              <a:t>http://creativecommons.org/choose/</a:t>
            </a:r>
          </a:p>
          <a:p>
            <a:pPr marL="342900" marR="0" lvl="0" indent="-342900" algn="l" rtl="0">
              <a:lnSpc>
                <a:spcPct val="100000"/>
              </a:lnSpc>
              <a:spcBef>
                <a:spcPts val="1300"/>
              </a:spcBef>
              <a:spcAft>
                <a:spcPts val="0"/>
              </a:spcAft>
              <a:buClr>
                <a:srgbClr val="31A31A"/>
              </a:buClr>
              <a:buSzPct val="77000"/>
              <a:buFont typeface="Roboto"/>
              <a:buChar char="•"/>
            </a:pPr>
            <a:r>
              <a:rPr lang="en-US" sz="3600" b="0" i="0" u="none">
                <a:solidFill>
                  <a:srgbClr val="31316D"/>
                </a:solidFill>
                <a:latin typeface="Roboto"/>
                <a:ea typeface="Roboto"/>
                <a:cs typeface="Roboto"/>
                <a:sym typeface="Roboto"/>
              </a:rPr>
              <a:t>CC litsents genereeritakse veebipõhiselt </a:t>
            </a:r>
          </a:p>
          <a:p>
            <a:pPr marL="342900" marR="0" lvl="0" indent="-342900" algn="l" rtl="0">
              <a:lnSpc>
                <a:spcPct val="100000"/>
              </a:lnSpc>
              <a:spcBef>
                <a:spcPts val="1300"/>
              </a:spcBef>
              <a:spcAft>
                <a:spcPts val="0"/>
              </a:spcAft>
              <a:buClr>
                <a:srgbClr val="31A31A"/>
              </a:buClr>
              <a:buSzPct val="77000"/>
              <a:buFont typeface="Roboto"/>
              <a:buChar char="•"/>
            </a:pPr>
            <a:r>
              <a:rPr lang="en-US" sz="3600" b="0" i="0" u="none">
                <a:solidFill>
                  <a:srgbClr val="31316D"/>
                </a:solidFill>
                <a:latin typeface="Roboto"/>
                <a:ea typeface="Roboto"/>
                <a:cs typeface="Roboto"/>
                <a:sym typeface="Roboto"/>
              </a:rPr>
              <a:t>Litsentsi kood vistutada veebimaterjali</a:t>
            </a:r>
          </a:p>
          <a:p>
            <a:pPr marL="342900" marR="0" lvl="0" indent="-342900" algn="l" rtl="0">
              <a:lnSpc>
                <a:spcPct val="100000"/>
              </a:lnSpc>
              <a:spcBef>
                <a:spcPts val="1300"/>
              </a:spcBef>
              <a:spcAft>
                <a:spcPts val="0"/>
              </a:spcAft>
              <a:buClr>
                <a:srgbClr val="31A31A"/>
              </a:buClr>
              <a:buSzPct val="77000"/>
              <a:buFont typeface="Roboto"/>
              <a:buChar char="•"/>
            </a:pPr>
            <a:r>
              <a:rPr lang="en-US" sz="3600" b="0" i="0" u="none">
                <a:solidFill>
                  <a:srgbClr val="31316D"/>
                </a:solidFill>
                <a:latin typeface="Roboto"/>
                <a:ea typeface="Roboto"/>
                <a:cs typeface="Roboto"/>
                <a:sym typeface="Roboto"/>
              </a:rPr>
              <a:t>Kui link veebimaterjali panna, ilmuvad CC ikoon ja link</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453"/>
        <p:cNvGrpSpPr/>
        <p:nvPr/>
      </p:nvGrpSpPr>
      <p:grpSpPr>
        <a:xfrm>
          <a:off x="0" y="0"/>
          <a:ext cx="0" cy="0"/>
          <a:chOff x="0" y="0"/>
          <a:chExt cx="0" cy="0"/>
        </a:xfrm>
      </p:grpSpPr>
      <p:sp>
        <p:nvSpPr>
          <p:cNvPr id="454" name="Shape 454"/>
          <p:cNvSpPr txBox="1">
            <a:spLocks noGrp="1"/>
          </p:cNvSpPr>
          <p:nvPr>
            <p:ph type="title"/>
          </p:nvPr>
        </p:nvSpPr>
        <p:spPr>
          <a:xfrm>
            <a:off x="250825" y="274637"/>
            <a:ext cx="6515100" cy="11430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31316D"/>
              </a:buClr>
              <a:buSzPct val="25000"/>
              <a:buFont typeface="Roboto"/>
              <a:buNone/>
            </a:pPr>
            <a:r>
              <a:rPr lang="en-US" sz="5400" b="1" i="0" u="none" strike="noStrike" cap="none">
                <a:solidFill>
                  <a:srgbClr val="31316D"/>
                </a:solidFill>
                <a:latin typeface="Roboto"/>
                <a:ea typeface="Roboto"/>
                <a:cs typeface="Roboto"/>
                <a:sym typeface="Roboto"/>
              </a:rPr>
              <a:t>Litsentsi lisamine</a:t>
            </a:r>
          </a:p>
        </p:txBody>
      </p:sp>
      <p:sp>
        <p:nvSpPr>
          <p:cNvPr id="455" name="Shape 455"/>
          <p:cNvSpPr txBox="1">
            <a:spLocks noGrp="1"/>
          </p:cNvSpPr>
          <p:nvPr>
            <p:ph type="body" idx="1"/>
          </p:nvPr>
        </p:nvSpPr>
        <p:spPr>
          <a:xfrm>
            <a:off x="250825" y="2133600"/>
            <a:ext cx="8893175" cy="411480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rgbClr val="31A31A"/>
              </a:buClr>
              <a:buSzPct val="77000"/>
              <a:buFont typeface="Roboto"/>
              <a:buChar char="•"/>
            </a:pPr>
            <a:r>
              <a:rPr lang="en-US" sz="3600" b="0" i="0" u="none">
                <a:solidFill>
                  <a:srgbClr val="31316D"/>
                </a:solidFill>
                <a:latin typeface="Roboto"/>
                <a:ea typeface="Roboto"/>
                <a:cs typeface="Roboto"/>
                <a:sym typeface="Roboto"/>
              </a:rPr>
              <a:t>Esitlusse vm dokumentidesse panemiseks saab litsentsi ikooni alla laadida aadressilt </a:t>
            </a:r>
            <a:r>
              <a:rPr lang="en-US" sz="3600" b="0" i="0" u="sng">
                <a:solidFill>
                  <a:schemeClr val="hlink"/>
                </a:solidFill>
                <a:latin typeface="Roboto"/>
                <a:ea typeface="Roboto"/>
                <a:cs typeface="Roboto"/>
                <a:sym typeface="Roboto"/>
                <a:hlinkClick r:id="rId3"/>
              </a:rPr>
              <a:t>http://creativecommons.org/about/downloads</a:t>
            </a:r>
            <a:r>
              <a:rPr lang="en-US" sz="1800" b="0" i="0" u="none">
                <a:solidFill>
                  <a:srgbClr val="31316D"/>
                </a:solidFill>
                <a:latin typeface="Roboto"/>
                <a:ea typeface="Roboto"/>
                <a:cs typeface="Roboto"/>
                <a:sym typeface="Roboto"/>
              </a:rPr>
              <a:t>.</a:t>
            </a:r>
          </a:p>
          <a:p>
            <a:pPr marL="342900" marR="0" lvl="0" indent="-342900" algn="l" rtl="0">
              <a:spcBef>
                <a:spcPts val="1363"/>
              </a:spcBef>
              <a:spcAft>
                <a:spcPts val="0"/>
              </a:spcAft>
              <a:buSzPct val="25000"/>
              <a:buNone/>
            </a:pPr>
            <a:endParaRPr sz="1800" b="0" i="0" u="none">
              <a:solidFill>
                <a:srgbClr val="31316D"/>
              </a:solidFill>
              <a:latin typeface="Roboto"/>
              <a:ea typeface="Roboto"/>
              <a:cs typeface="Roboto"/>
              <a:sym typeface="Roboto"/>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42"/>
        <p:cNvGrpSpPr/>
        <p:nvPr/>
      </p:nvGrpSpPr>
      <p:grpSpPr>
        <a:xfrm>
          <a:off x="0" y="0"/>
          <a:ext cx="0" cy="0"/>
          <a:chOff x="0" y="0"/>
          <a:chExt cx="0" cy="0"/>
        </a:xfrm>
      </p:grpSpPr>
      <p:sp>
        <p:nvSpPr>
          <p:cNvPr id="343" name="Shape 343"/>
          <p:cNvSpPr txBox="1">
            <a:spLocks noGrp="1"/>
          </p:cNvSpPr>
          <p:nvPr>
            <p:ph type="title"/>
          </p:nvPr>
        </p:nvSpPr>
        <p:spPr>
          <a:xfrm>
            <a:off x="250825" y="274637"/>
            <a:ext cx="6515100" cy="11430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31316D"/>
              </a:buClr>
              <a:buSzPct val="25000"/>
              <a:buFont typeface="Roboto"/>
              <a:buNone/>
            </a:pPr>
            <a:r>
              <a:rPr lang="en-US" sz="5400" b="1" i="0" u="none" strike="noStrike" cap="none" dirty="0" err="1">
                <a:solidFill>
                  <a:srgbClr val="31316D"/>
                </a:solidFill>
                <a:latin typeface="Roboto"/>
                <a:ea typeface="Roboto"/>
                <a:cs typeface="Roboto"/>
                <a:sym typeface="Roboto"/>
              </a:rPr>
              <a:t>Seaduslik</a:t>
            </a:r>
            <a:r>
              <a:rPr lang="en-US" sz="5400" b="1" i="0" u="none" strike="noStrike" cap="none" dirty="0">
                <a:solidFill>
                  <a:srgbClr val="31316D"/>
                </a:solidFill>
                <a:latin typeface="Roboto"/>
                <a:ea typeface="Roboto"/>
                <a:cs typeface="Roboto"/>
                <a:sym typeface="Roboto"/>
              </a:rPr>
              <a:t> </a:t>
            </a:r>
            <a:r>
              <a:rPr lang="en-US" sz="5400" b="1" i="0" u="none" strike="noStrike" cap="none" dirty="0" err="1">
                <a:solidFill>
                  <a:srgbClr val="31316D"/>
                </a:solidFill>
                <a:latin typeface="Roboto"/>
                <a:ea typeface="Roboto"/>
                <a:cs typeface="Roboto"/>
                <a:sym typeface="Roboto"/>
              </a:rPr>
              <a:t>alus</a:t>
            </a:r>
            <a:endParaRPr lang="en-US" sz="5400" b="1" i="0" u="none" strike="noStrike" cap="none" dirty="0">
              <a:solidFill>
                <a:srgbClr val="31316D"/>
              </a:solidFill>
              <a:latin typeface="Roboto"/>
              <a:ea typeface="Roboto"/>
              <a:cs typeface="Roboto"/>
              <a:sym typeface="Roboto"/>
            </a:endParaRPr>
          </a:p>
        </p:txBody>
      </p:sp>
      <p:sp>
        <p:nvSpPr>
          <p:cNvPr id="344" name="Shape 344"/>
          <p:cNvSpPr txBox="1">
            <a:spLocks noGrp="1"/>
          </p:cNvSpPr>
          <p:nvPr>
            <p:ph type="body" idx="1"/>
          </p:nvPr>
        </p:nvSpPr>
        <p:spPr>
          <a:xfrm>
            <a:off x="250825" y="1600200"/>
            <a:ext cx="8542337" cy="4525961"/>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rgbClr val="31A31A"/>
              </a:buClr>
              <a:buSzPct val="77000"/>
              <a:buFont typeface="Roboto"/>
              <a:buChar char="•"/>
            </a:pPr>
            <a:r>
              <a:rPr lang="en-US" sz="3600" b="0" i="0" u="none" strike="noStrike" cap="none">
                <a:solidFill>
                  <a:srgbClr val="31316D"/>
                </a:solidFill>
                <a:latin typeface="Roboto"/>
                <a:ea typeface="Roboto"/>
                <a:cs typeface="Roboto"/>
                <a:sym typeface="Roboto"/>
              </a:rPr>
              <a:t>Rahvusvahelised lepingud, Euroopa Liidu dokumendid</a:t>
            </a:r>
          </a:p>
          <a:p>
            <a:pPr marL="342900" marR="0" lvl="0" indent="-342900" algn="l" rtl="0">
              <a:lnSpc>
                <a:spcPct val="100000"/>
              </a:lnSpc>
              <a:spcBef>
                <a:spcPts val="1300"/>
              </a:spcBef>
              <a:spcAft>
                <a:spcPts val="0"/>
              </a:spcAft>
              <a:buClr>
                <a:srgbClr val="31A31A"/>
              </a:buClr>
              <a:buSzPct val="77000"/>
              <a:buFont typeface="Roboto"/>
              <a:buChar char="•"/>
            </a:pPr>
            <a:r>
              <a:rPr lang="en-US" sz="3600" b="0" i="0" u="sng" strike="noStrike" cap="none">
                <a:solidFill>
                  <a:schemeClr val="hlink"/>
                </a:solidFill>
                <a:latin typeface="Roboto"/>
                <a:ea typeface="Roboto"/>
                <a:cs typeface="Roboto"/>
                <a:sym typeface="Roboto"/>
                <a:hlinkClick r:id="rId3"/>
              </a:rPr>
              <a:t>Eesti autoriõiguse seadus</a:t>
            </a:r>
            <a:r>
              <a:rPr lang="en-US" sz="3600" b="0" i="0" u="none" strike="noStrike" cap="none">
                <a:solidFill>
                  <a:srgbClr val="31316D"/>
                </a:solidFill>
                <a:latin typeface="Roboto"/>
                <a:ea typeface="Roboto"/>
                <a:cs typeface="Roboto"/>
                <a:sym typeface="Roboto"/>
              </a:rPr>
              <a:t> 1992 </a:t>
            </a:r>
          </a:p>
          <a:p>
            <a:pPr marL="342900" marR="0" lvl="0" indent="-342900" algn="l" rtl="0">
              <a:lnSpc>
                <a:spcPct val="100000"/>
              </a:lnSpc>
              <a:spcBef>
                <a:spcPts val="1300"/>
              </a:spcBef>
              <a:spcAft>
                <a:spcPts val="0"/>
              </a:spcAft>
              <a:buClr>
                <a:srgbClr val="31A31A"/>
              </a:buClr>
              <a:buSzPct val="77000"/>
              <a:buFont typeface="Roboto"/>
              <a:buChar char="•"/>
            </a:pPr>
            <a:r>
              <a:rPr lang="en-US" sz="3600" b="0" i="0" u="sng" strike="noStrike" cap="none">
                <a:solidFill>
                  <a:schemeClr val="hlink"/>
                </a:solidFill>
                <a:latin typeface="Roboto"/>
                <a:ea typeface="Roboto"/>
                <a:cs typeface="Roboto"/>
                <a:sym typeface="Roboto"/>
                <a:hlinkClick r:id="rId4"/>
              </a:rPr>
              <a:t>Berni kirjandus- ja kunstiteoste kaitse konventsioon</a:t>
            </a:r>
            <a:r>
              <a:rPr lang="en-US" sz="3600" b="0" i="0" u="none" strike="noStrike" cap="none">
                <a:solidFill>
                  <a:srgbClr val="31316D"/>
                </a:solidFill>
                <a:latin typeface="Roboto"/>
                <a:ea typeface="Roboto"/>
                <a:cs typeface="Roboto"/>
                <a:sym typeface="Roboto"/>
              </a:rPr>
              <a:t>, Eesti taasliitumine 1994</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460"/>
        <p:cNvGrpSpPr/>
        <p:nvPr/>
      </p:nvGrpSpPr>
      <p:grpSpPr>
        <a:xfrm>
          <a:off x="0" y="0"/>
          <a:ext cx="0" cy="0"/>
          <a:chOff x="0" y="0"/>
          <a:chExt cx="0" cy="0"/>
        </a:xfrm>
      </p:grpSpPr>
      <p:sp>
        <p:nvSpPr>
          <p:cNvPr id="461" name="Shape 461"/>
          <p:cNvSpPr txBox="1">
            <a:spLocks noGrp="1"/>
          </p:cNvSpPr>
          <p:nvPr>
            <p:ph type="title"/>
          </p:nvPr>
        </p:nvSpPr>
        <p:spPr>
          <a:xfrm>
            <a:off x="250825" y="274637"/>
            <a:ext cx="6515100" cy="11430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31316D"/>
              </a:buClr>
              <a:buSzPct val="25000"/>
              <a:buFont typeface="Roboto"/>
              <a:buNone/>
            </a:pPr>
            <a:r>
              <a:rPr lang="en-US" sz="5400" b="1" i="0" u="none" strike="noStrike" cap="none">
                <a:solidFill>
                  <a:srgbClr val="31316D"/>
                </a:solidFill>
                <a:latin typeface="Roboto"/>
                <a:ea typeface="Roboto"/>
                <a:cs typeface="Roboto"/>
                <a:sym typeface="Roboto"/>
              </a:rPr>
              <a:t>Et mitte eksida</a:t>
            </a:r>
          </a:p>
        </p:txBody>
      </p:sp>
      <p:sp>
        <p:nvSpPr>
          <p:cNvPr id="462" name="Shape 462"/>
          <p:cNvSpPr txBox="1">
            <a:spLocks noGrp="1"/>
          </p:cNvSpPr>
          <p:nvPr>
            <p:ph type="body" idx="1"/>
          </p:nvPr>
        </p:nvSpPr>
        <p:spPr>
          <a:xfrm>
            <a:off x="250825" y="1341437"/>
            <a:ext cx="8893175"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31A31A"/>
              </a:buClr>
              <a:buSzPct val="25000"/>
              <a:buFont typeface="Roboto"/>
              <a:buNone/>
            </a:pPr>
            <a:r>
              <a:rPr lang="en-US" sz="3600" b="0" i="0" u="none">
                <a:solidFill>
                  <a:srgbClr val="FF0000"/>
                </a:solidFill>
                <a:latin typeface="Roboto"/>
                <a:ea typeface="Roboto"/>
                <a:cs typeface="Roboto"/>
                <a:sym typeface="Roboto"/>
              </a:rPr>
              <a:t>Enne teose kasutamist kontrolli</a:t>
            </a:r>
          </a:p>
          <a:p>
            <a:pPr marL="0" marR="0" lvl="0" indent="0" algn="l" rtl="0">
              <a:lnSpc>
                <a:spcPct val="100000"/>
              </a:lnSpc>
              <a:spcBef>
                <a:spcPts val="1300"/>
              </a:spcBef>
              <a:spcAft>
                <a:spcPts val="0"/>
              </a:spcAft>
              <a:buClr>
                <a:srgbClr val="31A31A"/>
              </a:buClr>
              <a:buSzPct val="77000"/>
              <a:buFont typeface="Roboto"/>
              <a:buChar char="•"/>
            </a:pPr>
            <a:r>
              <a:rPr lang="en-US" sz="3600" b="0" i="0" u="none">
                <a:solidFill>
                  <a:srgbClr val="FF0000"/>
                </a:solidFill>
                <a:latin typeface="Roboto"/>
                <a:ea typeface="Roboto"/>
                <a:cs typeface="Roboto"/>
                <a:sym typeface="Roboto"/>
              </a:rPr>
              <a:t> </a:t>
            </a:r>
            <a:r>
              <a:rPr lang="en-US" sz="3200" b="0" i="0" u="none">
                <a:solidFill>
                  <a:srgbClr val="31316D"/>
                </a:solidFill>
                <a:latin typeface="Roboto"/>
                <a:ea typeface="Roboto"/>
                <a:cs typeface="Roboto"/>
                <a:sym typeface="Roboto"/>
              </a:rPr>
              <a:t>kas autoriõiguse kehtivuse tähtaeg on lõppenud</a:t>
            </a:r>
          </a:p>
          <a:p>
            <a:pPr marL="0" marR="0" lvl="0" indent="0" algn="l" rtl="0">
              <a:lnSpc>
                <a:spcPct val="100000"/>
              </a:lnSpc>
              <a:spcBef>
                <a:spcPts val="1300"/>
              </a:spcBef>
              <a:spcAft>
                <a:spcPts val="0"/>
              </a:spcAft>
              <a:buClr>
                <a:srgbClr val="31A31A"/>
              </a:buClr>
              <a:buSzPct val="77000"/>
              <a:buFont typeface="Roboto"/>
              <a:buChar char="•"/>
            </a:pPr>
            <a:r>
              <a:rPr lang="en-US" sz="3200" b="0" i="0" u="none">
                <a:solidFill>
                  <a:srgbClr val="31316D"/>
                </a:solidFill>
                <a:latin typeface="Roboto"/>
                <a:ea typeface="Roboto"/>
                <a:cs typeface="Roboto"/>
                <a:sym typeface="Roboto"/>
              </a:rPr>
              <a:t> kas teos on algupärane või tuletatud</a:t>
            </a:r>
          </a:p>
          <a:p>
            <a:pPr marL="0" marR="0" lvl="0" indent="0" algn="l" rtl="0">
              <a:lnSpc>
                <a:spcPct val="100000"/>
              </a:lnSpc>
              <a:spcBef>
                <a:spcPts val="1300"/>
              </a:spcBef>
              <a:spcAft>
                <a:spcPts val="0"/>
              </a:spcAft>
              <a:buClr>
                <a:srgbClr val="31A31A"/>
              </a:buClr>
              <a:buSzPct val="77000"/>
              <a:buFont typeface="Roboto"/>
              <a:buChar char="•"/>
            </a:pPr>
            <a:r>
              <a:rPr lang="en-US" sz="3200" b="0" i="0" u="none">
                <a:solidFill>
                  <a:srgbClr val="31316D"/>
                </a:solidFill>
                <a:latin typeface="Roboto"/>
                <a:ea typeface="Roboto"/>
                <a:cs typeface="Roboto"/>
                <a:sym typeface="Roboto"/>
              </a:rPr>
              <a:t> teoses olevaid autoriõiguse tähistusi ning kasutamistingimusi</a:t>
            </a:r>
          </a:p>
          <a:p>
            <a:pPr marL="0" marR="0" lvl="0" indent="0" algn="l" rtl="0">
              <a:lnSpc>
                <a:spcPct val="100000"/>
              </a:lnSpc>
              <a:spcBef>
                <a:spcPts val="1300"/>
              </a:spcBef>
              <a:spcAft>
                <a:spcPts val="0"/>
              </a:spcAft>
              <a:buClr>
                <a:srgbClr val="31A31A"/>
              </a:buClr>
              <a:buSzPct val="77000"/>
              <a:buFont typeface="Roboto"/>
              <a:buChar char="•"/>
            </a:pPr>
            <a:r>
              <a:rPr lang="en-US" sz="3200" b="0" i="0" u="none">
                <a:solidFill>
                  <a:srgbClr val="31316D"/>
                </a:solidFill>
                <a:latin typeface="Roboto"/>
                <a:ea typeface="Roboto"/>
                <a:cs typeface="Roboto"/>
                <a:sym typeface="Roboto"/>
              </a:rPr>
              <a:t> et teos ei oleks kaitstud mõne muu intellektuaalse omandi õigusega</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467"/>
        <p:cNvGrpSpPr/>
        <p:nvPr/>
      </p:nvGrpSpPr>
      <p:grpSpPr>
        <a:xfrm>
          <a:off x="0" y="0"/>
          <a:ext cx="0" cy="0"/>
          <a:chOff x="0" y="0"/>
          <a:chExt cx="0" cy="0"/>
        </a:xfrm>
      </p:grpSpPr>
      <p:sp>
        <p:nvSpPr>
          <p:cNvPr id="468" name="Shape 468"/>
          <p:cNvSpPr txBox="1">
            <a:spLocks noGrp="1"/>
          </p:cNvSpPr>
          <p:nvPr>
            <p:ph type="title"/>
          </p:nvPr>
        </p:nvSpPr>
        <p:spPr>
          <a:xfrm>
            <a:off x="250825" y="274637"/>
            <a:ext cx="6515100" cy="11430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31316D"/>
              </a:buClr>
              <a:buSzPct val="25000"/>
              <a:buFont typeface="Roboto"/>
              <a:buNone/>
            </a:pPr>
            <a:r>
              <a:rPr lang="en-US" sz="5400" b="1" i="0" u="none" strike="noStrike" cap="none">
                <a:solidFill>
                  <a:srgbClr val="31316D"/>
                </a:solidFill>
                <a:latin typeface="Roboto"/>
                <a:ea typeface="Roboto"/>
                <a:cs typeface="Roboto"/>
                <a:sym typeface="Roboto"/>
              </a:rPr>
              <a:t>Kirjandus</a:t>
            </a:r>
          </a:p>
        </p:txBody>
      </p:sp>
      <p:sp>
        <p:nvSpPr>
          <p:cNvPr id="469" name="Shape 469"/>
          <p:cNvSpPr txBox="1">
            <a:spLocks noGrp="1"/>
          </p:cNvSpPr>
          <p:nvPr>
            <p:ph type="body" idx="1"/>
          </p:nvPr>
        </p:nvSpPr>
        <p:spPr>
          <a:xfrm>
            <a:off x="563562" y="1600200"/>
            <a:ext cx="8229600" cy="4525961"/>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rgbClr val="31A31A"/>
              </a:buClr>
              <a:buSzPct val="25000"/>
              <a:buFont typeface="Roboto"/>
              <a:buNone/>
            </a:pPr>
            <a:r>
              <a:rPr lang="en-US" sz="1600" b="0" i="0" u="none">
                <a:solidFill>
                  <a:srgbClr val="31316D"/>
                </a:solidFill>
                <a:latin typeface="Roboto"/>
                <a:ea typeface="Roboto"/>
                <a:cs typeface="Roboto"/>
                <a:sym typeface="Roboto"/>
              </a:rPr>
              <a:t>Creative Commons Licenses http://www.creativecommons.org (18.08.2009)</a:t>
            </a:r>
          </a:p>
          <a:p>
            <a:pPr marL="342900" marR="0" lvl="0" indent="-342900" algn="l" rtl="0">
              <a:lnSpc>
                <a:spcPct val="100000"/>
              </a:lnSpc>
              <a:spcBef>
                <a:spcPts val="1300"/>
              </a:spcBef>
              <a:spcAft>
                <a:spcPts val="0"/>
              </a:spcAft>
              <a:buClr>
                <a:srgbClr val="31A31A"/>
              </a:buClr>
              <a:buSzPct val="25000"/>
              <a:buFont typeface="Roboto"/>
              <a:buNone/>
            </a:pPr>
            <a:r>
              <a:rPr lang="en-US" sz="1600" b="0" i="0" u="none">
                <a:solidFill>
                  <a:srgbClr val="31316D"/>
                </a:solidFill>
                <a:latin typeface="Roboto"/>
                <a:ea typeface="Roboto"/>
                <a:cs typeface="Roboto"/>
                <a:sym typeface="Roboto"/>
              </a:rPr>
              <a:t>History of Creative Commons </a:t>
            </a:r>
            <a:r>
              <a:rPr lang="en-US" sz="1600" b="0" i="0" u="sng">
                <a:solidFill>
                  <a:schemeClr val="hlink"/>
                </a:solidFill>
                <a:latin typeface="Roboto"/>
                <a:ea typeface="Roboto"/>
                <a:cs typeface="Roboto"/>
                <a:sym typeface="Roboto"/>
                <a:hlinkClick r:id="rId3"/>
              </a:rPr>
              <a:t>http://wiki.creativecommons.org/History</a:t>
            </a:r>
            <a:r>
              <a:rPr lang="en-US" sz="1600" b="0" i="0" u="none">
                <a:solidFill>
                  <a:srgbClr val="31316D"/>
                </a:solidFill>
                <a:latin typeface="Roboto"/>
                <a:ea typeface="Roboto"/>
                <a:cs typeface="Roboto"/>
                <a:sym typeface="Roboto"/>
              </a:rPr>
              <a:t> (15.08.2009)</a:t>
            </a:r>
          </a:p>
          <a:p>
            <a:pPr marL="342900" marR="0" lvl="0" indent="-342900" algn="l" rtl="0">
              <a:lnSpc>
                <a:spcPct val="100000"/>
              </a:lnSpc>
              <a:spcBef>
                <a:spcPts val="1300"/>
              </a:spcBef>
              <a:spcAft>
                <a:spcPts val="0"/>
              </a:spcAft>
              <a:buClr>
                <a:srgbClr val="31A31A"/>
              </a:buClr>
              <a:buSzPct val="25000"/>
              <a:buFont typeface="Roboto"/>
              <a:buNone/>
            </a:pPr>
            <a:r>
              <a:rPr lang="en-US" sz="1600" b="0" i="0" u="none">
                <a:solidFill>
                  <a:srgbClr val="31316D"/>
                </a:solidFill>
                <a:latin typeface="Roboto"/>
                <a:ea typeface="Roboto"/>
                <a:cs typeface="Roboto"/>
                <a:sym typeface="Roboto"/>
              </a:rPr>
              <a:t>Põldoja, Hans, “Avatud sisulitsentsid” </a:t>
            </a:r>
            <a:r>
              <a:rPr lang="en-US" sz="1600" b="0" i="0" u="sng">
                <a:solidFill>
                  <a:schemeClr val="hlink"/>
                </a:solidFill>
                <a:latin typeface="Roboto"/>
                <a:ea typeface="Roboto"/>
                <a:cs typeface="Roboto"/>
                <a:sym typeface="Roboto"/>
                <a:hlinkClick r:id="rId4"/>
              </a:rPr>
              <a:t>http://lemill.net/content/webpages/avatud-sisulitsentsid</a:t>
            </a:r>
            <a:r>
              <a:rPr lang="en-US" sz="1600" b="0" i="0" u="none">
                <a:solidFill>
                  <a:srgbClr val="31316D"/>
                </a:solidFill>
                <a:latin typeface="Roboto"/>
                <a:ea typeface="Roboto"/>
                <a:cs typeface="Roboto"/>
                <a:sym typeface="Roboto"/>
              </a:rPr>
              <a:t> (17.08.2009)</a:t>
            </a:r>
          </a:p>
          <a:p>
            <a:pPr marL="342900" marR="0" lvl="0" indent="-342900" algn="l" rtl="0">
              <a:lnSpc>
                <a:spcPct val="100000"/>
              </a:lnSpc>
              <a:spcBef>
                <a:spcPts val="1300"/>
              </a:spcBef>
              <a:spcAft>
                <a:spcPts val="0"/>
              </a:spcAft>
              <a:buClr>
                <a:srgbClr val="31A31A"/>
              </a:buClr>
              <a:buSzPct val="25000"/>
              <a:buFont typeface="Roboto"/>
              <a:buNone/>
            </a:pPr>
            <a:r>
              <a:rPr lang="en-US" sz="1600" b="0" i="0" u="none">
                <a:solidFill>
                  <a:srgbClr val="31316D"/>
                </a:solidFill>
                <a:latin typeface="Roboto"/>
                <a:ea typeface="Roboto"/>
                <a:cs typeface="Roboto"/>
                <a:sym typeface="Roboto"/>
              </a:rPr>
              <a:t>Põldoja, Hans, “Avatud õppematerjalid” </a:t>
            </a:r>
            <a:r>
              <a:rPr lang="en-US" sz="1600" b="0" i="0" u="sng">
                <a:solidFill>
                  <a:schemeClr val="hlink"/>
                </a:solidFill>
                <a:latin typeface="Roboto"/>
                <a:ea typeface="Roboto"/>
                <a:cs typeface="Roboto"/>
                <a:sym typeface="Roboto"/>
                <a:hlinkClick r:id="rId5"/>
              </a:rPr>
              <a:t>http://lemill.net/content/webpages/avatud-oppematerjalid</a:t>
            </a:r>
            <a:r>
              <a:rPr lang="en-US" sz="1600" b="0" i="0" u="none">
                <a:solidFill>
                  <a:srgbClr val="31316D"/>
                </a:solidFill>
                <a:latin typeface="Roboto"/>
                <a:ea typeface="Roboto"/>
                <a:cs typeface="Roboto"/>
                <a:sym typeface="Roboto"/>
              </a:rPr>
              <a:t> (17.08.2009)</a:t>
            </a:r>
          </a:p>
          <a:p>
            <a:pPr marL="342900" marR="0" lvl="0" indent="-342900" algn="l" rtl="0">
              <a:lnSpc>
                <a:spcPct val="100000"/>
              </a:lnSpc>
              <a:spcBef>
                <a:spcPts val="1300"/>
              </a:spcBef>
              <a:spcAft>
                <a:spcPts val="0"/>
              </a:spcAft>
              <a:buClr>
                <a:srgbClr val="31A31A"/>
              </a:buClr>
              <a:buSzPct val="25000"/>
              <a:buFont typeface="Roboto"/>
              <a:buNone/>
            </a:pPr>
            <a:r>
              <a:rPr lang="en-US" sz="1600" b="0" i="0" u="none">
                <a:solidFill>
                  <a:srgbClr val="31316D"/>
                </a:solidFill>
                <a:latin typeface="Roboto"/>
                <a:ea typeface="Roboto"/>
                <a:cs typeface="Roboto"/>
                <a:sym typeface="Roboto"/>
              </a:rPr>
              <a:t>Põldoja, Hans, “Avatud õppematerjalide ja sisu kogud” </a:t>
            </a:r>
            <a:r>
              <a:rPr lang="en-US" sz="1600" b="0" i="0" u="sng">
                <a:solidFill>
                  <a:schemeClr val="hlink"/>
                </a:solidFill>
                <a:latin typeface="Roboto"/>
                <a:ea typeface="Roboto"/>
                <a:cs typeface="Roboto"/>
                <a:sym typeface="Roboto"/>
                <a:hlinkClick r:id="rId6"/>
              </a:rPr>
              <a:t>http://lemill.net/content/webpages/avatud-oppematerjalide-ja-sisu-kogud</a:t>
            </a:r>
            <a:r>
              <a:rPr lang="en-US" sz="1600" b="0" i="0" u="none">
                <a:solidFill>
                  <a:srgbClr val="31316D"/>
                </a:solidFill>
                <a:latin typeface="Roboto"/>
                <a:ea typeface="Roboto"/>
                <a:cs typeface="Roboto"/>
                <a:sym typeface="Roboto"/>
              </a:rPr>
              <a:t> (18.08.2009)</a:t>
            </a:r>
          </a:p>
          <a:p>
            <a:pPr marL="342900" marR="0" lvl="0" indent="-342900" algn="l" rtl="0">
              <a:lnSpc>
                <a:spcPct val="100000"/>
              </a:lnSpc>
              <a:spcBef>
                <a:spcPts val="1300"/>
              </a:spcBef>
              <a:spcAft>
                <a:spcPts val="0"/>
              </a:spcAft>
              <a:buClr>
                <a:srgbClr val="31A31A"/>
              </a:buClr>
              <a:buSzPct val="25000"/>
              <a:buFont typeface="Roboto"/>
              <a:buNone/>
            </a:pPr>
            <a:r>
              <a:rPr lang="en-US" sz="1600" b="0" i="0" u="none">
                <a:solidFill>
                  <a:srgbClr val="31316D"/>
                </a:solidFill>
                <a:latin typeface="Roboto"/>
                <a:ea typeface="Roboto"/>
                <a:cs typeface="Roboto"/>
                <a:sym typeface="Roboto"/>
              </a:rPr>
              <a:t>Põldoja, Hans, “Õppematerjalid ja autoriõigus” </a:t>
            </a:r>
            <a:r>
              <a:rPr lang="en-US" sz="1600" b="0" i="0" u="sng">
                <a:solidFill>
                  <a:schemeClr val="hlink"/>
                </a:solidFill>
                <a:latin typeface="Roboto"/>
                <a:ea typeface="Roboto"/>
                <a:cs typeface="Roboto"/>
                <a:sym typeface="Roboto"/>
                <a:hlinkClick r:id="rId7"/>
              </a:rPr>
              <a:t>http://lemill.net/content/webpages/oppematerjalid-ja-autorioigus-2</a:t>
            </a:r>
            <a:r>
              <a:rPr lang="en-US" sz="1600" b="0" i="0" u="none">
                <a:solidFill>
                  <a:srgbClr val="31316D"/>
                </a:solidFill>
                <a:latin typeface="Roboto"/>
                <a:ea typeface="Roboto"/>
                <a:cs typeface="Roboto"/>
                <a:sym typeface="Roboto"/>
              </a:rPr>
              <a:t> (17.08.2009)</a:t>
            </a:r>
          </a:p>
          <a:p>
            <a:pPr marL="342900" marR="0" lvl="0" indent="-342900" algn="l" rtl="0">
              <a:lnSpc>
                <a:spcPct val="100000"/>
              </a:lnSpc>
              <a:spcBef>
                <a:spcPts val="1300"/>
              </a:spcBef>
              <a:spcAft>
                <a:spcPts val="0"/>
              </a:spcAft>
              <a:buClr>
                <a:srgbClr val="31A31A"/>
              </a:buClr>
              <a:buSzPct val="25000"/>
              <a:buFont typeface="Roboto"/>
              <a:buNone/>
            </a:pPr>
            <a:r>
              <a:rPr lang="en-US" sz="1600" b="0" i="0" u="none">
                <a:solidFill>
                  <a:srgbClr val="31316D"/>
                </a:solidFill>
                <a:latin typeface="Roboto"/>
                <a:ea typeface="Roboto"/>
                <a:cs typeface="Roboto"/>
                <a:sym typeface="Roboto"/>
              </a:rPr>
              <a:t>Põldsaar Eve, “Creative Commons ja selle võimalus Eestis”. Magistritöö. Tallinna Ülikool, riigiteaduste instituut, Tallinn, 2009</a:t>
            </a:r>
          </a:p>
          <a:p>
            <a:pPr marL="342900" marR="0" lvl="0" indent="-342900" algn="l" rtl="0">
              <a:lnSpc>
                <a:spcPct val="100000"/>
              </a:lnSpc>
              <a:spcBef>
                <a:spcPts val="1300"/>
              </a:spcBef>
              <a:spcAft>
                <a:spcPts val="0"/>
              </a:spcAft>
              <a:buClr>
                <a:srgbClr val="31A31A"/>
              </a:buClr>
              <a:buSzPct val="25000"/>
              <a:buFont typeface="Roboto"/>
              <a:buNone/>
            </a:pPr>
            <a:r>
              <a:rPr lang="en-US" sz="1600" b="0" i="0" u="none">
                <a:solidFill>
                  <a:srgbClr val="31316D"/>
                </a:solidFill>
                <a:latin typeface="Roboto"/>
                <a:ea typeface="Roboto"/>
                <a:cs typeface="Roboto"/>
                <a:sym typeface="Roboto"/>
              </a:rPr>
              <a:t>Vaba tarkvara õiguslik taust: </a:t>
            </a:r>
            <a:r>
              <a:rPr lang="en-US" sz="1600" b="0" i="0" u="sng">
                <a:solidFill>
                  <a:schemeClr val="hlink"/>
                </a:solidFill>
                <a:latin typeface="Roboto"/>
                <a:ea typeface="Roboto"/>
                <a:cs typeface="Roboto"/>
                <a:sym typeface="Roboto"/>
                <a:hlinkClick r:id="rId8"/>
              </a:rPr>
              <a:t>http://wiki.kakupesa.net/index.php/Vaba_tarkvara_õiguslik_taust</a:t>
            </a:r>
            <a:r>
              <a:rPr lang="en-US" sz="1600" b="0" i="0" u="none">
                <a:solidFill>
                  <a:srgbClr val="31316D"/>
                </a:solidFill>
                <a:latin typeface="Roboto"/>
                <a:ea typeface="Roboto"/>
                <a:cs typeface="Roboto"/>
                <a:sym typeface="Roboto"/>
              </a:rPr>
              <a:t> (15.08.2009)</a:t>
            </a:r>
          </a:p>
          <a:p>
            <a:pPr marL="342900" marR="0" lvl="0" indent="-342900" algn="l" rtl="0">
              <a:lnSpc>
                <a:spcPct val="100000"/>
              </a:lnSpc>
              <a:spcBef>
                <a:spcPts val="1300"/>
              </a:spcBef>
              <a:spcAft>
                <a:spcPts val="0"/>
              </a:spcAft>
              <a:buClr>
                <a:srgbClr val="31A31A"/>
              </a:buClr>
              <a:buSzPct val="25000"/>
              <a:buFont typeface="Roboto"/>
              <a:buNone/>
            </a:pPr>
            <a:r>
              <a:rPr lang="en-US" sz="1600" b="0" i="0" u="sng">
                <a:solidFill>
                  <a:schemeClr val="hlink"/>
                </a:solidFill>
                <a:latin typeface="Roboto"/>
                <a:ea typeface="Roboto"/>
                <a:cs typeface="Roboto"/>
                <a:sym typeface="Roboto"/>
                <a:hlinkClick r:id="rId9"/>
              </a:rPr>
              <a:t>http://www.creativecommons.ee/</a:t>
            </a:r>
          </a:p>
          <a:p>
            <a:pPr marL="342900" marR="0" lvl="0" indent="-342900" algn="l" rtl="0">
              <a:lnSpc>
                <a:spcPct val="100000"/>
              </a:lnSpc>
              <a:spcBef>
                <a:spcPts val="1300"/>
              </a:spcBef>
              <a:spcAft>
                <a:spcPts val="0"/>
              </a:spcAft>
              <a:buClr>
                <a:srgbClr val="31A31A"/>
              </a:buClr>
              <a:buSzPct val="25000"/>
              <a:buFont typeface="Roboto"/>
              <a:buNone/>
            </a:pPr>
            <a:endParaRPr sz="1600" b="0" i="0" u="none">
              <a:solidFill>
                <a:srgbClr val="31316D"/>
              </a:solidFill>
              <a:latin typeface="Roboto"/>
              <a:ea typeface="Roboto"/>
              <a:cs typeface="Roboto"/>
              <a:sym typeface="Roboto"/>
            </a:endParaRPr>
          </a:p>
          <a:p>
            <a:pPr marL="342900" marR="0" lvl="0" indent="-342900" algn="l" rtl="0">
              <a:lnSpc>
                <a:spcPct val="100000"/>
              </a:lnSpc>
              <a:spcBef>
                <a:spcPts val="1300"/>
              </a:spcBef>
              <a:spcAft>
                <a:spcPts val="0"/>
              </a:spcAft>
              <a:buClr>
                <a:srgbClr val="31A31A"/>
              </a:buClr>
              <a:buSzPct val="25000"/>
              <a:buFont typeface="Roboto"/>
              <a:buNone/>
            </a:pPr>
            <a:endParaRPr sz="1600" b="0" i="0" u="none">
              <a:solidFill>
                <a:srgbClr val="31316D"/>
              </a:solidFill>
              <a:latin typeface="Roboto"/>
              <a:ea typeface="Roboto"/>
              <a:cs typeface="Roboto"/>
              <a:sym typeface="Roboto"/>
            </a:endParaRPr>
          </a:p>
          <a:p>
            <a:pPr marL="342900" marR="0" lvl="0" indent="-342900" algn="l" rtl="0">
              <a:spcBef>
                <a:spcPts val="1363"/>
              </a:spcBef>
              <a:spcAft>
                <a:spcPts val="0"/>
              </a:spcAft>
              <a:buSzPct val="25000"/>
              <a:buNone/>
            </a:pPr>
            <a:endParaRPr sz="1600" b="0" i="0" u="none">
              <a:solidFill>
                <a:srgbClr val="31316D"/>
              </a:solidFill>
              <a:latin typeface="Roboto"/>
              <a:ea typeface="Roboto"/>
              <a:cs typeface="Roboto"/>
              <a:sym typeface="Roboto"/>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474"/>
        <p:cNvGrpSpPr/>
        <p:nvPr/>
      </p:nvGrpSpPr>
      <p:grpSpPr>
        <a:xfrm>
          <a:off x="0" y="0"/>
          <a:ext cx="0" cy="0"/>
          <a:chOff x="0" y="0"/>
          <a:chExt cx="0" cy="0"/>
        </a:xfrm>
      </p:grpSpPr>
      <p:sp>
        <p:nvSpPr>
          <p:cNvPr id="475" name="Shape 475"/>
          <p:cNvSpPr txBox="1">
            <a:spLocks noGrp="1"/>
          </p:cNvSpPr>
          <p:nvPr>
            <p:ph type="title"/>
          </p:nvPr>
        </p:nvSpPr>
        <p:spPr>
          <a:xfrm>
            <a:off x="1371600" y="2133600"/>
            <a:ext cx="7772400" cy="1470024"/>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31316D"/>
              </a:buClr>
              <a:buSzPct val="25000"/>
              <a:buFont typeface="Roboto"/>
              <a:buNone/>
            </a:pPr>
            <a:r>
              <a:rPr lang="en-US" sz="4000" b="0" i="0" u="none" strike="noStrike" cap="none">
                <a:solidFill>
                  <a:srgbClr val="31316D"/>
                </a:solidFill>
                <a:latin typeface="Roboto"/>
                <a:ea typeface="Roboto"/>
                <a:cs typeface="Roboto"/>
                <a:sym typeface="Roboto"/>
              </a:rPr>
              <a:t>Austagem autorit – </a:t>
            </a:r>
            <a:br>
              <a:rPr lang="en-US" sz="4000" b="0" i="0" u="none" strike="noStrike" cap="none">
                <a:solidFill>
                  <a:srgbClr val="31316D"/>
                </a:solidFill>
                <a:latin typeface="Roboto"/>
                <a:ea typeface="Roboto"/>
                <a:cs typeface="Roboto"/>
                <a:sym typeface="Roboto"/>
              </a:rPr>
            </a:br>
            <a:r>
              <a:rPr lang="en-US" sz="4000" b="0" i="0" u="none" strike="noStrike" cap="none">
                <a:solidFill>
                  <a:srgbClr val="31316D"/>
                </a:solidFill>
                <a:latin typeface="Roboto"/>
                <a:ea typeface="Roboto"/>
                <a:cs typeface="Roboto"/>
                <a:sym typeface="Roboto"/>
              </a:rPr>
              <a:t>kõik me oleme autorid!</a:t>
            </a:r>
          </a:p>
        </p:txBody>
      </p:sp>
      <p:sp>
        <p:nvSpPr>
          <p:cNvPr id="476" name="Shape 476"/>
          <p:cNvSpPr txBox="1">
            <a:spLocks noGrp="1"/>
          </p:cNvSpPr>
          <p:nvPr>
            <p:ph type="body" idx="1"/>
          </p:nvPr>
        </p:nvSpPr>
        <p:spPr>
          <a:xfrm>
            <a:off x="1371600" y="3886200"/>
            <a:ext cx="6400799" cy="1752600"/>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31A31A"/>
              </a:buClr>
              <a:buSzPct val="25000"/>
              <a:buFont typeface="Roboto"/>
              <a:buNone/>
            </a:pPr>
            <a:r>
              <a:rPr lang="en-US" sz="1400" b="0" i="1" u="none">
                <a:solidFill>
                  <a:srgbClr val="31316D"/>
                </a:solidFill>
                <a:latin typeface="Roboto"/>
                <a:ea typeface="Roboto"/>
                <a:cs typeface="Roboto"/>
                <a:sym typeface="Roboto"/>
              </a:rPr>
              <a:t>Piret Joalaid</a:t>
            </a:r>
          </a:p>
        </p:txBody>
      </p:sp>
      <p:pic>
        <p:nvPicPr>
          <p:cNvPr id="477" name="Shape 477"/>
          <p:cNvPicPr preferRelativeResize="0"/>
          <p:nvPr/>
        </p:nvPicPr>
        <p:blipFill rotWithShape="1">
          <a:blip r:embed="rId3">
            <a:alphaModFix/>
          </a:blip>
          <a:srcRect/>
          <a:stretch/>
        </p:blipFill>
        <p:spPr>
          <a:xfrm>
            <a:off x="6804025" y="5000625"/>
            <a:ext cx="919162" cy="3238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Shape 349"/>
          <p:cNvSpPr txBox="1">
            <a:spLocks noGrp="1"/>
          </p:cNvSpPr>
          <p:nvPr>
            <p:ph type="title"/>
          </p:nvPr>
        </p:nvSpPr>
        <p:spPr>
          <a:xfrm>
            <a:off x="250825" y="333375"/>
            <a:ext cx="7921624" cy="11430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31316D"/>
              </a:buClr>
              <a:buSzPct val="25000"/>
              <a:buFont typeface="Roboto"/>
              <a:buNone/>
            </a:pPr>
            <a:r>
              <a:rPr lang="en-US" sz="5400" b="1" i="0" u="none" strike="noStrike" cap="none">
                <a:solidFill>
                  <a:srgbClr val="31316D"/>
                </a:solidFill>
                <a:latin typeface="Roboto"/>
                <a:ea typeface="Roboto"/>
                <a:cs typeface="Roboto"/>
                <a:sym typeface="Roboto"/>
              </a:rPr>
              <a:t>Intellektuaalne omand</a:t>
            </a:r>
          </a:p>
        </p:txBody>
      </p:sp>
      <p:sp>
        <p:nvSpPr>
          <p:cNvPr id="350" name="Shape 350"/>
          <p:cNvSpPr txBox="1">
            <a:spLocks noGrp="1"/>
          </p:cNvSpPr>
          <p:nvPr>
            <p:ph type="body" idx="1"/>
          </p:nvPr>
        </p:nvSpPr>
        <p:spPr>
          <a:xfrm>
            <a:off x="179386" y="1412875"/>
            <a:ext cx="4937124" cy="41751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31A31A"/>
              </a:buClr>
              <a:buSzPct val="25000"/>
              <a:buFont typeface="Roboto"/>
              <a:buNone/>
            </a:pPr>
            <a:r>
              <a:rPr lang="en-US" sz="3200" b="1" i="0" u="none" strike="noStrike" cap="none">
                <a:solidFill>
                  <a:srgbClr val="FFC000"/>
                </a:solidFill>
                <a:latin typeface="Roboto"/>
                <a:ea typeface="Roboto"/>
                <a:cs typeface="Roboto"/>
                <a:sym typeface="Roboto"/>
              </a:rPr>
              <a:t>Autoriõigus</a:t>
            </a:r>
          </a:p>
          <a:p>
            <a:pPr marL="0" marR="0" lvl="0" indent="0" algn="l" rtl="0">
              <a:lnSpc>
                <a:spcPct val="100000"/>
              </a:lnSpc>
              <a:spcBef>
                <a:spcPts val="1300"/>
              </a:spcBef>
              <a:spcAft>
                <a:spcPts val="0"/>
              </a:spcAft>
              <a:buClr>
                <a:srgbClr val="31A31A"/>
              </a:buClr>
              <a:buSzPct val="77000"/>
              <a:buFont typeface="Roboto"/>
              <a:buChar char="•"/>
            </a:pPr>
            <a:r>
              <a:rPr lang="en-US" sz="3200" b="0" i="0" u="none" strike="noStrike" cap="none">
                <a:solidFill>
                  <a:srgbClr val="31316D"/>
                </a:solidFill>
                <a:latin typeface="Roboto"/>
                <a:ea typeface="Roboto"/>
                <a:cs typeface="Roboto"/>
                <a:sym typeface="Roboto"/>
              </a:rPr>
              <a:t> kaitseb originaalseid </a:t>
            </a:r>
            <a:r>
              <a:rPr lang="en-US" sz="3200" b="1" i="0" u="none" strike="noStrike" cap="none">
                <a:solidFill>
                  <a:srgbClr val="31316D"/>
                </a:solidFill>
                <a:latin typeface="Roboto"/>
                <a:ea typeface="Roboto"/>
                <a:cs typeface="Roboto"/>
                <a:sym typeface="Roboto"/>
              </a:rPr>
              <a:t>teoseid</a:t>
            </a:r>
          </a:p>
          <a:p>
            <a:pPr marL="0" marR="0" lvl="0" indent="0" algn="l" rtl="0">
              <a:lnSpc>
                <a:spcPct val="100000"/>
              </a:lnSpc>
              <a:spcBef>
                <a:spcPts val="1300"/>
              </a:spcBef>
              <a:spcAft>
                <a:spcPts val="0"/>
              </a:spcAft>
              <a:buClr>
                <a:srgbClr val="31A31A"/>
              </a:buClr>
              <a:buSzPct val="25000"/>
              <a:buFont typeface="Roboto"/>
              <a:buNone/>
            </a:pPr>
            <a:r>
              <a:rPr lang="en-US" sz="3200" b="1" i="0" u="none" strike="noStrike" cap="none">
                <a:solidFill>
                  <a:srgbClr val="FFC000"/>
                </a:solidFill>
                <a:latin typeface="Roboto"/>
                <a:ea typeface="Roboto"/>
                <a:cs typeface="Roboto"/>
                <a:sym typeface="Roboto"/>
              </a:rPr>
              <a:t>Autoriõigusega kaasnevad õigused</a:t>
            </a:r>
          </a:p>
          <a:p>
            <a:pPr marL="0" marR="0" lvl="0" indent="0" algn="l" rtl="0">
              <a:lnSpc>
                <a:spcPct val="100000"/>
              </a:lnSpc>
              <a:spcBef>
                <a:spcPts val="1300"/>
              </a:spcBef>
              <a:spcAft>
                <a:spcPts val="0"/>
              </a:spcAft>
              <a:buClr>
                <a:srgbClr val="31A31A"/>
              </a:buClr>
              <a:buSzPct val="77000"/>
              <a:buFont typeface="Roboto"/>
              <a:buChar char="•"/>
            </a:pPr>
            <a:r>
              <a:rPr lang="en-US" sz="3200" b="0" i="0" u="none" strike="noStrike" cap="none">
                <a:solidFill>
                  <a:srgbClr val="31316D"/>
                </a:solidFill>
                <a:latin typeface="Roboto"/>
                <a:ea typeface="Roboto"/>
                <a:cs typeface="Roboto"/>
                <a:sym typeface="Roboto"/>
              </a:rPr>
              <a:t> kaitsevad </a:t>
            </a:r>
            <a:r>
              <a:rPr lang="en-US" sz="3200" b="1" i="0" u="none" strike="noStrike" cap="none">
                <a:solidFill>
                  <a:srgbClr val="31316D"/>
                </a:solidFill>
                <a:latin typeface="Roboto"/>
                <a:ea typeface="Roboto"/>
                <a:cs typeface="Roboto"/>
                <a:sym typeface="Roboto"/>
              </a:rPr>
              <a:t>esitusi, esmasalvestusi</a:t>
            </a:r>
            <a:r>
              <a:rPr lang="en-US" sz="3200" b="0" i="0" u="none" strike="noStrike" cap="none">
                <a:solidFill>
                  <a:srgbClr val="31316D"/>
                </a:solidFill>
                <a:latin typeface="Roboto"/>
                <a:ea typeface="Roboto"/>
                <a:cs typeface="Roboto"/>
                <a:sym typeface="Roboto"/>
              </a:rPr>
              <a:t> ja teoste raadio- ja televisiooni</a:t>
            </a:r>
            <a:r>
              <a:rPr lang="en-US" sz="3200" b="1" i="0" u="none" strike="noStrike" cap="none">
                <a:solidFill>
                  <a:srgbClr val="31316D"/>
                </a:solidFill>
                <a:latin typeface="Roboto"/>
                <a:ea typeface="Roboto"/>
                <a:cs typeface="Roboto"/>
                <a:sym typeface="Roboto"/>
              </a:rPr>
              <a:t>edastusi</a:t>
            </a:r>
          </a:p>
        </p:txBody>
      </p:sp>
      <p:sp>
        <p:nvSpPr>
          <p:cNvPr id="351" name="Shape 351"/>
          <p:cNvSpPr txBox="1">
            <a:spLocks noGrp="1"/>
          </p:cNvSpPr>
          <p:nvPr>
            <p:ph type="body" idx="2"/>
          </p:nvPr>
        </p:nvSpPr>
        <p:spPr>
          <a:xfrm>
            <a:off x="5218112" y="1412875"/>
            <a:ext cx="3924299" cy="3455986"/>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31A31A"/>
              </a:buClr>
              <a:buSzPct val="25000"/>
              <a:buFont typeface="Roboto"/>
              <a:buNone/>
            </a:pPr>
            <a:r>
              <a:rPr lang="en-US" sz="3200" b="1" i="0" u="none" strike="noStrike" cap="none">
                <a:solidFill>
                  <a:schemeClr val="hlink"/>
                </a:solidFill>
                <a:latin typeface="Roboto"/>
                <a:ea typeface="Roboto"/>
                <a:cs typeface="Roboto"/>
                <a:sym typeface="Roboto"/>
              </a:rPr>
              <a:t>Tööstusomand</a:t>
            </a:r>
          </a:p>
          <a:p>
            <a:pPr marL="0" marR="0" lvl="0" indent="0" algn="l" rtl="0">
              <a:lnSpc>
                <a:spcPct val="100000"/>
              </a:lnSpc>
              <a:spcBef>
                <a:spcPts val="1300"/>
              </a:spcBef>
              <a:spcAft>
                <a:spcPts val="0"/>
              </a:spcAft>
              <a:buClr>
                <a:srgbClr val="31A31A"/>
              </a:buClr>
              <a:buSzPct val="77000"/>
              <a:buFont typeface="Roboto"/>
              <a:buChar char="•"/>
            </a:pPr>
            <a:r>
              <a:rPr lang="en-US" sz="3200" b="0" i="0" u="none" strike="noStrike" cap="none">
                <a:solidFill>
                  <a:srgbClr val="31316D"/>
                </a:solidFill>
                <a:latin typeface="Roboto"/>
                <a:ea typeface="Roboto"/>
                <a:cs typeface="Roboto"/>
                <a:sym typeface="Roboto"/>
              </a:rPr>
              <a:t> patendid kaitsevad </a:t>
            </a:r>
            <a:r>
              <a:rPr lang="en-US" sz="3200" b="1" i="0" u="none" strike="noStrike" cap="none">
                <a:solidFill>
                  <a:srgbClr val="31316D"/>
                </a:solidFill>
                <a:latin typeface="Roboto"/>
                <a:ea typeface="Roboto"/>
                <a:cs typeface="Roboto"/>
                <a:sym typeface="Roboto"/>
              </a:rPr>
              <a:t>leiutisi</a:t>
            </a:r>
          </a:p>
          <a:p>
            <a:pPr marL="0" marR="0" lvl="0" indent="0" algn="l" rtl="0">
              <a:lnSpc>
                <a:spcPct val="100000"/>
              </a:lnSpc>
              <a:spcBef>
                <a:spcPts val="1300"/>
              </a:spcBef>
              <a:spcAft>
                <a:spcPts val="0"/>
              </a:spcAft>
              <a:buClr>
                <a:srgbClr val="31A31A"/>
              </a:buClr>
              <a:buSzPct val="77000"/>
              <a:buFont typeface="Roboto"/>
              <a:buChar char="•"/>
            </a:pPr>
            <a:r>
              <a:rPr lang="en-US" sz="3200" b="0" i="0" u="none" strike="noStrike" cap="none">
                <a:solidFill>
                  <a:srgbClr val="31316D"/>
                </a:solidFill>
                <a:latin typeface="Roboto"/>
                <a:ea typeface="Roboto"/>
                <a:cs typeface="Roboto"/>
                <a:sym typeface="Roboto"/>
              </a:rPr>
              <a:t> tööstusdisain kaitseb toodete </a:t>
            </a:r>
            <a:r>
              <a:rPr lang="en-US" sz="3200" b="1" i="0" u="none" strike="noStrike" cap="none">
                <a:solidFill>
                  <a:srgbClr val="31316D"/>
                </a:solidFill>
                <a:latin typeface="Roboto"/>
                <a:ea typeface="Roboto"/>
                <a:cs typeface="Roboto"/>
                <a:sym typeface="Roboto"/>
              </a:rPr>
              <a:t>disaini</a:t>
            </a:r>
          </a:p>
          <a:p>
            <a:pPr marL="0" marR="0" lvl="0" indent="0" algn="l" rtl="0">
              <a:lnSpc>
                <a:spcPct val="100000"/>
              </a:lnSpc>
              <a:spcBef>
                <a:spcPts val="1300"/>
              </a:spcBef>
              <a:spcAft>
                <a:spcPts val="0"/>
              </a:spcAft>
              <a:buClr>
                <a:srgbClr val="31A31A"/>
              </a:buClr>
              <a:buSzPct val="77000"/>
              <a:buFont typeface="Roboto"/>
              <a:buChar char="•"/>
            </a:pPr>
            <a:r>
              <a:rPr lang="en-US" sz="3200" b="0" i="0" u="none" strike="noStrike" cap="none">
                <a:solidFill>
                  <a:srgbClr val="31316D"/>
                </a:solidFill>
                <a:latin typeface="Roboto"/>
                <a:ea typeface="Roboto"/>
                <a:cs typeface="Roboto"/>
                <a:sym typeface="Roboto"/>
              </a:rPr>
              <a:t> kaubamärgid kaitsevad </a:t>
            </a:r>
            <a:r>
              <a:rPr lang="en-US" sz="3200" b="1" i="0" u="none" strike="noStrike" cap="none">
                <a:solidFill>
                  <a:srgbClr val="31316D"/>
                </a:solidFill>
                <a:latin typeface="Roboto"/>
                <a:ea typeface="Roboto"/>
                <a:cs typeface="Roboto"/>
                <a:sym typeface="Roboto"/>
              </a:rPr>
              <a:t>eristavaid tähiseid</a:t>
            </a:r>
          </a:p>
        </p:txBody>
      </p:sp>
      <p:cxnSp>
        <p:nvCxnSpPr>
          <p:cNvPr id="352" name="Shape 352"/>
          <p:cNvCxnSpPr/>
          <p:nvPr/>
        </p:nvCxnSpPr>
        <p:spPr>
          <a:xfrm flipH="1">
            <a:off x="2843211" y="1268412"/>
            <a:ext cx="1370012" cy="144462"/>
          </a:xfrm>
          <a:prstGeom prst="straightConnector1">
            <a:avLst/>
          </a:prstGeom>
          <a:noFill/>
          <a:ln w="28575" cap="flat" cmpd="sng">
            <a:solidFill>
              <a:srgbClr val="000080"/>
            </a:solidFill>
            <a:prstDash val="solid"/>
            <a:miter/>
            <a:headEnd type="none" w="med" len="med"/>
            <a:tailEnd type="triangle" w="lg" len="lg"/>
          </a:ln>
        </p:spPr>
      </p:cxnSp>
      <p:cxnSp>
        <p:nvCxnSpPr>
          <p:cNvPr id="353" name="Shape 353"/>
          <p:cNvCxnSpPr/>
          <p:nvPr/>
        </p:nvCxnSpPr>
        <p:spPr>
          <a:xfrm>
            <a:off x="4500562" y="1268412"/>
            <a:ext cx="1511299" cy="144462"/>
          </a:xfrm>
          <a:prstGeom prst="straightConnector1">
            <a:avLst/>
          </a:prstGeom>
          <a:noFill/>
          <a:ln w="28575" cap="flat" cmpd="sng">
            <a:solidFill>
              <a:srgbClr val="000080"/>
            </a:solidFill>
            <a:prstDash val="solid"/>
            <a:miter/>
            <a:headEnd type="none" w="med" len="med"/>
            <a:tailEnd type="triangle" w="lg" len="lg"/>
          </a:ln>
        </p:spPr>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57"/>
        <p:cNvGrpSpPr/>
        <p:nvPr/>
      </p:nvGrpSpPr>
      <p:grpSpPr>
        <a:xfrm>
          <a:off x="0" y="0"/>
          <a:ext cx="0" cy="0"/>
          <a:chOff x="0" y="0"/>
          <a:chExt cx="0" cy="0"/>
        </a:xfrm>
      </p:grpSpPr>
      <p:sp>
        <p:nvSpPr>
          <p:cNvPr id="358" name="Shape 358"/>
          <p:cNvSpPr txBox="1">
            <a:spLocks noGrp="1"/>
          </p:cNvSpPr>
          <p:nvPr>
            <p:ph type="title"/>
          </p:nvPr>
        </p:nvSpPr>
        <p:spPr>
          <a:xfrm>
            <a:off x="250825" y="274637"/>
            <a:ext cx="6515100" cy="11430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31316D"/>
              </a:buClr>
              <a:buSzPct val="25000"/>
              <a:buFont typeface="Roboto"/>
              <a:buNone/>
            </a:pPr>
            <a:r>
              <a:rPr lang="en-US" sz="5400" b="1" i="0" u="none" strike="noStrike" cap="none">
                <a:solidFill>
                  <a:srgbClr val="31316D"/>
                </a:solidFill>
                <a:latin typeface="Roboto"/>
                <a:ea typeface="Roboto"/>
                <a:cs typeface="Roboto"/>
                <a:sym typeface="Roboto"/>
              </a:rPr>
              <a:t>Kaitse objekt</a:t>
            </a:r>
          </a:p>
        </p:txBody>
      </p:sp>
      <p:sp>
        <p:nvSpPr>
          <p:cNvPr id="359" name="Shape 359"/>
          <p:cNvSpPr txBox="1">
            <a:spLocks noGrp="1"/>
          </p:cNvSpPr>
          <p:nvPr>
            <p:ph type="body" idx="1"/>
          </p:nvPr>
        </p:nvSpPr>
        <p:spPr>
          <a:xfrm>
            <a:off x="250825" y="1600200"/>
            <a:ext cx="8893175" cy="4525961"/>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rgbClr val="31A31A"/>
              </a:buClr>
              <a:buSzPct val="77000"/>
              <a:buFont typeface="Roboto"/>
              <a:buChar char="•"/>
            </a:pPr>
            <a:r>
              <a:rPr lang="en-US" sz="3600" b="1" i="0" u="none" strike="noStrike" cap="none" dirty="0" err="1">
                <a:solidFill>
                  <a:srgbClr val="FFC000"/>
                </a:solidFill>
                <a:latin typeface="Roboto"/>
                <a:ea typeface="Roboto"/>
                <a:cs typeface="Roboto"/>
                <a:sym typeface="Roboto"/>
              </a:rPr>
              <a:t>Kirjandus</a:t>
            </a:r>
            <a:r>
              <a:rPr lang="en-US" sz="3600" b="1" i="0" u="none" strike="noStrike" cap="none" dirty="0">
                <a:solidFill>
                  <a:srgbClr val="FFC000"/>
                </a:solidFill>
                <a:latin typeface="Roboto"/>
                <a:ea typeface="Roboto"/>
                <a:cs typeface="Roboto"/>
                <a:sym typeface="Roboto"/>
              </a:rPr>
              <a:t>-, </a:t>
            </a:r>
            <a:r>
              <a:rPr lang="en-US" sz="3600" b="1" i="0" u="none" strike="noStrike" cap="none" dirty="0" err="1">
                <a:solidFill>
                  <a:srgbClr val="FFC000"/>
                </a:solidFill>
                <a:latin typeface="Roboto"/>
                <a:ea typeface="Roboto"/>
                <a:cs typeface="Roboto"/>
                <a:sym typeface="Roboto"/>
              </a:rPr>
              <a:t>kunsti</a:t>
            </a:r>
            <a:r>
              <a:rPr lang="en-US" sz="3600" b="1" i="0" u="none" strike="noStrike" cap="none" dirty="0">
                <a:solidFill>
                  <a:srgbClr val="FFC000"/>
                </a:solidFill>
                <a:latin typeface="Roboto"/>
                <a:ea typeface="Roboto"/>
                <a:cs typeface="Roboto"/>
                <a:sym typeface="Roboto"/>
              </a:rPr>
              <a:t>- </a:t>
            </a:r>
            <a:r>
              <a:rPr lang="en-US" sz="3600" b="1" i="0" u="none" strike="noStrike" cap="none" dirty="0" err="1">
                <a:solidFill>
                  <a:srgbClr val="FFC000"/>
                </a:solidFill>
                <a:latin typeface="Roboto"/>
                <a:ea typeface="Roboto"/>
                <a:cs typeface="Roboto"/>
                <a:sym typeface="Roboto"/>
              </a:rPr>
              <a:t>ja</a:t>
            </a:r>
            <a:r>
              <a:rPr lang="en-US" sz="3600" b="1" i="0" u="none" strike="noStrike" cap="none" dirty="0">
                <a:solidFill>
                  <a:srgbClr val="FFC000"/>
                </a:solidFill>
                <a:latin typeface="Roboto"/>
                <a:ea typeface="Roboto"/>
                <a:cs typeface="Roboto"/>
                <a:sym typeface="Roboto"/>
              </a:rPr>
              <a:t> </a:t>
            </a:r>
            <a:r>
              <a:rPr lang="en-US" sz="3600" b="1" i="0" u="none" strike="noStrike" cap="none" dirty="0" err="1">
                <a:solidFill>
                  <a:srgbClr val="FFC000"/>
                </a:solidFill>
                <a:latin typeface="Roboto"/>
                <a:ea typeface="Roboto"/>
                <a:cs typeface="Roboto"/>
                <a:sym typeface="Roboto"/>
              </a:rPr>
              <a:t>teadusteosed</a:t>
            </a:r>
            <a:r>
              <a:rPr lang="en-US" sz="3600" b="0" i="0" u="none" strike="noStrike" cap="none" dirty="0">
                <a:solidFill>
                  <a:srgbClr val="31316D"/>
                </a:solidFill>
                <a:latin typeface="Roboto"/>
                <a:ea typeface="Roboto"/>
                <a:cs typeface="Roboto"/>
                <a:sym typeface="Roboto"/>
              </a:rPr>
              <a:t>, </a:t>
            </a:r>
          </a:p>
          <a:p>
            <a:pPr marL="747712" marR="0" lvl="2" indent="-239712" algn="l" rtl="0">
              <a:lnSpc>
                <a:spcPct val="100000"/>
              </a:lnSpc>
              <a:spcBef>
                <a:spcPts val="640"/>
              </a:spcBef>
              <a:spcAft>
                <a:spcPts val="0"/>
              </a:spcAft>
              <a:buClr>
                <a:srgbClr val="31316D"/>
              </a:buClr>
              <a:buSzPct val="89000"/>
              <a:buFont typeface="Merriweather Sans"/>
              <a:buChar char="•"/>
            </a:pPr>
            <a:r>
              <a:rPr lang="en-US" sz="3200" b="0" i="0" u="none" strike="noStrike" cap="none" dirty="0" err="1">
                <a:solidFill>
                  <a:srgbClr val="31316D"/>
                </a:solidFill>
                <a:latin typeface="Roboto"/>
                <a:ea typeface="Roboto"/>
                <a:cs typeface="Roboto"/>
                <a:sym typeface="Roboto"/>
              </a:rPr>
              <a:t>seega</a:t>
            </a:r>
            <a:r>
              <a:rPr lang="en-US" sz="3200" b="0" i="0" u="none" strike="noStrike" cap="none" dirty="0">
                <a:solidFill>
                  <a:srgbClr val="31316D"/>
                </a:solidFill>
                <a:latin typeface="Roboto"/>
                <a:ea typeface="Roboto"/>
                <a:cs typeface="Roboto"/>
                <a:sym typeface="Roboto"/>
              </a:rPr>
              <a:t> ka </a:t>
            </a:r>
            <a:r>
              <a:rPr lang="en-US" sz="3200" b="0" i="0" u="none" strike="noStrike" cap="none" dirty="0" err="1">
                <a:solidFill>
                  <a:srgbClr val="31316D"/>
                </a:solidFill>
                <a:latin typeface="Roboto"/>
                <a:ea typeface="Roboto"/>
                <a:cs typeface="Roboto"/>
                <a:sym typeface="Roboto"/>
              </a:rPr>
              <a:t>õppematerjalid</a:t>
            </a:r>
            <a:r>
              <a:rPr lang="en-US" sz="3200" b="0" i="0" u="none" strike="noStrike" cap="none" dirty="0">
                <a:solidFill>
                  <a:srgbClr val="31316D"/>
                </a:solidFill>
                <a:latin typeface="Roboto"/>
                <a:ea typeface="Roboto"/>
                <a:cs typeface="Roboto"/>
                <a:sym typeface="Roboto"/>
              </a:rPr>
              <a:t>, </a:t>
            </a:r>
            <a:r>
              <a:rPr lang="en-US" sz="3200" b="0" i="0" u="none" strike="noStrike" cap="none" dirty="0" err="1">
                <a:solidFill>
                  <a:srgbClr val="31316D"/>
                </a:solidFill>
                <a:latin typeface="Roboto"/>
                <a:ea typeface="Roboto"/>
                <a:cs typeface="Roboto"/>
                <a:sym typeface="Roboto"/>
              </a:rPr>
              <a:t>veebileheküljed</a:t>
            </a:r>
            <a:r>
              <a:rPr lang="en-US" sz="3200" b="0" i="0" u="none" strike="noStrike" cap="none" dirty="0">
                <a:solidFill>
                  <a:srgbClr val="31316D"/>
                </a:solidFill>
                <a:latin typeface="Roboto"/>
                <a:ea typeface="Roboto"/>
                <a:cs typeface="Roboto"/>
                <a:sym typeface="Roboto"/>
              </a:rPr>
              <a:t> </a:t>
            </a:r>
            <a:r>
              <a:rPr lang="en-US" sz="3200" b="0" i="0" u="none" strike="noStrike" cap="none" dirty="0" err="1">
                <a:solidFill>
                  <a:srgbClr val="31316D"/>
                </a:solidFill>
                <a:latin typeface="Roboto"/>
                <a:ea typeface="Roboto"/>
                <a:cs typeface="Roboto"/>
                <a:sym typeface="Roboto"/>
              </a:rPr>
              <a:t>ja</a:t>
            </a:r>
            <a:r>
              <a:rPr lang="en-US" sz="3200" b="0" i="0" u="none" strike="noStrike" cap="none" dirty="0">
                <a:solidFill>
                  <a:srgbClr val="31316D"/>
                </a:solidFill>
                <a:latin typeface="Roboto"/>
                <a:ea typeface="Roboto"/>
                <a:cs typeface="Roboto"/>
                <a:sym typeface="Roboto"/>
              </a:rPr>
              <a:t> </a:t>
            </a:r>
            <a:r>
              <a:rPr lang="en-US" sz="3200" b="0" i="0" u="none" strike="noStrike" cap="none" dirty="0" err="1">
                <a:solidFill>
                  <a:srgbClr val="31316D"/>
                </a:solidFill>
                <a:latin typeface="Roboto"/>
                <a:ea typeface="Roboto"/>
                <a:cs typeface="Roboto"/>
                <a:sym typeface="Roboto"/>
              </a:rPr>
              <a:t>arvutiprogrammid</a:t>
            </a:r>
            <a:endParaRPr lang="en-US" sz="3200" b="0" i="0" u="none" strike="noStrike" cap="none" dirty="0">
              <a:solidFill>
                <a:srgbClr val="31316D"/>
              </a:solidFill>
              <a:latin typeface="Roboto"/>
              <a:ea typeface="Roboto"/>
              <a:cs typeface="Roboto"/>
              <a:sym typeface="Roboto"/>
            </a:endParaRPr>
          </a:p>
          <a:p>
            <a:pPr marL="342900" marR="0" lvl="0" indent="-342900" algn="l" rtl="0">
              <a:lnSpc>
                <a:spcPct val="100000"/>
              </a:lnSpc>
              <a:spcBef>
                <a:spcPts val="1300"/>
              </a:spcBef>
              <a:spcAft>
                <a:spcPts val="0"/>
              </a:spcAft>
              <a:buClr>
                <a:srgbClr val="31A31A"/>
              </a:buClr>
              <a:buSzPct val="77000"/>
              <a:buFont typeface="Roboto"/>
              <a:buChar char="•"/>
            </a:pPr>
            <a:r>
              <a:rPr lang="en-US" sz="3600" b="0" i="0" u="none" strike="noStrike" cap="none" dirty="0" err="1">
                <a:solidFill>
                  <a:srgbClr val="31316D"/>
                </a:solidFill>
                <a:latin typeface="Roboto"/>
                <a:ea typeface="Roboto"/>
                <a:cs typeface="Roboto"/>
                <a:sym typeface="Roboto"/>
              </a:rPr>
              <a:t>Väljendatud</a:t>
            </a:r>
            <a:r>
              <a:rPr lang="en-US" sz="3600" b="0" i="0" u="none" strike="noStrike" cap="none" dirty="0">
                <a:solidFill>
                  <a:srgbClr val="31316D"/>
                </a:solidFill>
                <a:latin typeface="Roboto"/>
                <a:ea typeface="Roboto"/>
                <a:cs typeface="Roboto"/>
                <a:sym typeface="Roboto"/>
              </a:rPr>
              <a:t> </a:t>
            </a:r>
            <a:r>
              <a:rPr lang="en-US" sz="3600" b="0" i="0" u="none" strike="noStrike" cap="none" dirty="0" err="1">
                <a:solidFill>
                  <a:schemeClr val="dk1"/>
                </a:solidFill>
                <a:latin typeface="Roboto"/>
                <a:ea typeface="Roboto"/>
                <a:cs typeface="Roboto"/>
                <a:sym typeface="Roboto"/>
              </a:rPr>
              <a:t>mingisuguses</a:t>
            </a:r>
            <a:r>
              <a:rPr lang="en-US" sz="3600" b="0" i="0" u="none" strike="noStrike" cap="none" dirty="0">
                <a:solidFill>
                  <a:schemeClr val="dk1"/>
                </a:solidFill>
                <a:latin typeface="Roboto"/>
                <a:ea typeface="Roboto"/>
                <a:cs typeface="Roboto"/>
                <a:sym typeface="Roboto"/>
              </a:rPr>
              <a:t> </a:t>
            </a:r>
            <a:r>
              <a:rPr lang="en-US" sz="3600" b="0" i="0" u="none" strike="noStrike" cap="none" dirty="0" err="1">
                <a:solidFill>
                  <a:schemeClr val="dk1"/>
                </a:solidFill>
                <a:latin typeface="Roboto"/>
                <a:ea typeface="Roboto"/>
                <a:cs typeface="Roboto"/>
                <a:sym typeface="Roboto"/>
              </a:rPr>
              <a:t>objektiivses</a:t>
            </a:r>
            <a:r>
              <a:rPr lang="en-US" sz="3600" b="0" i="0" u="none" strike="noStrike" cap="none" dirty="0">
                <a:solidFill>
                  <a:schemeClr val="dk1"/>
                </a:solidFill>
                <a:latin typeface="Roboto"/>
                <a:ea typeface="Roboto"/>
                <a:cs typeface="Roboto"/>
                <a:sym typeface="Roboto"/>
              </a:rPr>
              <a:t> </a:t>
            </a:r>
            <a:r>
              <a:rPr lang="en-US" sz="3600" b="0" i="0" u="none" strike="noStrike" cap="none" dirty="0" err="1">
                <a:solidFill>
                  <a:schemeClr val="dk1"/>
                </a:solidFill>
                <a:latin typeface="Roboto"/>
                <a:ea typeface="Roboto"/>
                <a:cs typeface="Roboto"/>
                <a:sym typeface="Roboto"/>
              </a:rPr>
              <a:t>vormis</a:t>
            </a:r>
            <a:r>
              <a:rPr lang="en-US" sz="3600" b="0" i="0" u="none" strike="noStrike" cap="none" dirty="0">
                <a:solidFill>
                  <a:schemeClr val="dk1"/>
                </a:solidFill>
                <a:latin typeface="Roboto"/>
                <a:ea typeface="Roboto"/>
                <a:cs typeface="Roboto"/>
                <a:sym typeface="Roboto"/>
              </a:rPr>
              <a:t> (</a:t>
            </a:r>
            <a:r>
              <a:rPr lang="en-US" sz="3600" b="0" i="0" u="none" strike="noStrike" cap="none" dirty="0" err="1">
                <a:solidFill>
                  <a:schemeClr val="dk1"/>
                </a:solidFill>
                <a:latin typeface="Roboto"/>
                <a:ea typeface="Roboto"/>
                <a:cs typeface="Roboto"/>
                <a:sym typeface="Roboto"/>
              </a:rPr>
              <a:t>sh</a:t>
            </a:r>
            <a:r>
              <a:rPr lang="en-US" sz="3600" b="0" i="0" u="none" strike="noStrike" cap="none" dirty="0">
                <a:solidFill>
                  <a:schemeClr val="dk1"/>
                </a:solidFill>
                <a:latin typeface="Roboto"/>
                <a:ea typeface="Roboto"/>
                <a:cs typeface="Roboto"/>
                <a:sym typeface="Roboto"/>
              </a:rPr>
              <a:t> </a:t>
            </a:r>
            <a:r>
              <a:rPr lang="en-US" sz="3600" b="0" i="0" u="none" strike="noStrike" cap="none" dirty="0" err="1">
                <a:solidFill>
                  <a:schemeClr val="dk1"/>
                </a:solidFill>
                <a:latin typeface="Roboto"/>
                <a:ea typeface="Roboto"/>
                <a:cs typeface="Roboto"/>
                <a:sym typeface="Roboto"/>
              </a:rPr>
              <a:t>suulises</a:t>
            </a:r>
            <a:r>
              <a:rPr lang="en-US" sz="3600" b="0" i="0" u="none" strike="noStrike" cap="none" dirty="0">
                <a:solidFill>
                  <a:schemeClr val="dk1"/>
                </a:solidFill>
                <a:latin typeface="Roboto"/>
                <a:ea typeface="Roboto"/>
                <a:cs typeface="Roboto"/>
                <a:sym typeface="Roboto"/>
              </a:rPr>
              <a:t>) </a:t>
            </a:r>
            <a:r>
              <a:rPr lang="en-US" sz="3600" b="0" i="0" u="none" strike="noStrike" cap="none" dirty="0" err="1">
                <a:solidFill>
                  <a:schemeClr val="dk1"/>
                </a:solidFill>
                <a:latin typeface="Roboto"/>
                <a:ea typeface="Roboto"/>
                <a:cs typeface="Roboto"/>
                <a:sym typeface="Roboto"/>
              </a:rPr>
              <a:t>ja</a:t>
            </a:r>
            <a:r>
              <a:rPr lang="en-US" sz="3600" b="0" i="0" u="none" strike="noStrike" cap="none" dirty="0">
                <a:solidFill>
                  <a:schemeClr val="dk1"/>
                </a:solidFill>
                <a:latin typeface="Roboto"/>
                <a:ea typeface="Roboto"/>
                <a:cs typeface="Roboto"/>
                <a:sym typeface="Roboto"/>
              </a:rPr>
              <a:t> </a:t>
            </a:r>
          </a:p>
          <a:p>
            <a:pPr marL="342900" marR="0" lvl="0" indent="-342900" algn="l" rtl="0">
              <a:lnSpc>
                <a:spcPct val="100000"/>
              </a:lnSpc>
              <a:spcBef>
                <a:spcPts val="1300"/>
              </a:spcBef>
              <a:spcAft>
                <a:spcPts val="0"/>
              </a:spcAft>
              <a:buClr>
                <a:srgbClr val="31A31A"/>
              </a:buClr>
              <a:buSzPct val="77000"/>
              <a:buFont typeface="Roboto"/>
              <a:buChar char="•"/>
            </a:pPr>
            <a:r>
              <a:rPr lang="en-US" sz="3600" b="0" i="0" u="none" strike="noStrike" cap="none" dirty="0" err="1">
                <a:solidFill>
                  <a:srgbClr val="31316D"/>
                </a:solidFill>
                <a:latin typeface="Roboto"/>
                <a:ea typeface="Roboto"/>
                <a:cs typeface="Roboto"/>
                <a:sym typeface="Roboto"/>
              </a:rPr>
              <a:t>selle</a:t>
            </a:r>
            <a:r>
              <a:rPr lang="en-US" sz="3600" b="0" i="0" u="none" strike="noStrike" cap="none" dirty="0">
                <a:solidFill>
                  <a:srgbClr val="31316D"/>
                </a:solidFill>
                <a:latin typeface="Roboto"/>
                <a:ea typeface="Roboto"/>
                <a:cs typeface="Roboto"/>
                <a:sym typeface="Roboto"/>
              </a:rPr>
              <a:t> </a:t>
            </a:r>
            <a:r>
              <a:rPr lang="en-US" sz="3600" b="0" i="0" u="none" strike="noStrike" cap="none" dirty="0" err="1">
                <a:solidFill>
                  <a:srgbClr val="31316D"/>
                </a:solidFill>
                <a:latin typeface="Roboto"/>
                <a:ea typeface="Roboto"/>
                <a:cs typeface="Roboto"/>
                <a:sym typeface="Roboto"/>
              </a:rPr>
              <a:t>kaudu</a:t>
            </a:r>
            <a:r>
              <a:rPr lang="en-US" sz="3600" b="0" i="0" u="none" strike="noStrike" cap="none" dirty="0">
                <a:solidFill>
                  <a:srgbClr val="31316D"/>
                </a:solidFill>
                <a:latin typeface="Roboto"/>
                <a:ea typeface="Roboto"/>
                <a:cs typeface="Roboto"/>
                <a:sym typeface="Roboto"/>
              </a:rPr>
              <a:t> </a:t>
            </a:r>
            <a:r>
              <a:rPr lang="en-US" sz="3600" b="0" i="0" u="none" strike="noStrike" cap="none" dirty="0" err="1">
                <a:solidFill>
                  <a:srgbClr val="31316D"/>
                </a:solidFill>
                <a:latin typeface="Roboto"/>
                <a:ea typeface="Roboto"/>
                <a:cs typeface="Roboto"/>
                <a:sym typeface="Roboto"/>
              </a:rPr>
              <a:t>tajutav</a:t>
            </a:r>
            <a:r>
              <a:rPr lang="en-US" sz="3600" b="0" i="0" u="none" strike="noStrike" cap="none" dirty="0">
                <a:solidFill>
                  <a:srgbClr val="31316D"/>
                </a:solidFill>
                <a:latin typeface="Roboto"/>
                <a:ea typeface="Roboto"/>
                <a:cs typeface="Roboto"/>
                <a:sym typeface="Roboto"/>
              </a:rPr>
              <a:t> </a:t>
            </a:r>
            <a:r>
              <a:rPr lang="en-US" sz="3600" b="0" i="0" u="none" strike="noStrike" cap="none" dirty="0" err="1">
                <a:solidFill>
                  <a:srgbClr val="31316D"/>
                </a:solidFill>
                <a:latin typeface="Roboto"/>
                <a:ea typeface="Roboto"/>
                <a:cs typeface="Roboto"/>
                <a:sym typeface="Roboto"/>
              </a:rPr>
              <a:t>ning</a:t>
            </a:r>
            <a:r>
              <a:rPr lang="en-US" sz="3600" b="0" i="0" u="none" strike="noStrike" cap="none" dirty="0">
                <a:solidFill>
                  <a:srgbClr val="31316D"/>
                </a:solidFill>
                <a:latin typeface="Roboto"/>
                <a:ea typeface="Roboto"/>
                <a:cs typeface="Roboto"/>
                <a:sym typeface="Roboto"/>
              </a:rPr>
              <a:t> </a:t>
            </a:r>
            <a:r>
              <a:rPr lang="en-US" sz="3600" b="0" i="0" u="none" strike="noStrike" cap="none" dirty="0" err="1">
                <a:solidFill>
                  <a:srgbClr val="31316D"/>
                </a:solidFill>
                <a:latin typeface="Roboto"/>
                <a:ea typeface="Roboto"/>
                <a:cs typeface="Roboto"/>
                <a:sym typeface="Roboto"/>
              </a:rPr>
              <a:t>reprodutseeritav</a:t>
            </a:r>
            <a:r>
              <a:rPr lang="en-US" sz="3600" b="0" i="0" u="none" strike="noStrike" cap="none" dirty="0">
                <a:solidFill>
                  <a:srgbClr val="31316D"/>
                </a:solidFill>
                <a:latin typeface="Roboto"/>
                <a:ea typeface="Roboto"/>
                <a:cs typeface="Roboto"/>
                <a:sym typeface="Roboto"/>
              </a:rPr>
              <a:t> </a:t>
            </a:r>
            <a:r>
              <a:rPr lang="en-US" sz="3600" b="0" i="0" u="none" strike="noStrike" cap="none" dirty="0" err="1">
                <a:solidFill>
                  <a:srgbClr val="31316D"/>
                </a:solidFill>
                <a:latin typeface="Roboto"/>
                <a:ea typeface="Roboto"/>
                <a:cs typeface="Roboto"/>
                <a:sym typeface="Roboto"/>
              </a:rPr>
              <a:t>kas</a:t>
            </a:r>
            <a:r>
              <a:rPr lang="en-US" sz="3600" b="0" i="0" u="none" strike="noStrike" cap="none" dirty="0">
                <a:solidFill>
                  <a:srgbClr val="31316D"/>
                </a:solidFill>
                <a:latin typeface="Roboto"/>
                <a:ea typeface="Roboto"/>
                <a:cs typeface="Roboto"/>
                <a:sym typeface="Roboto"/>
              </a:rPr>
              <a:t> </a:t>
            </a:r>
            <a:r>
              <a:rPr lang="en-US" sz="3600" b="0" i="0" u="none" strike="noStrike" cap="none" dirty="0" err="1">
                <a:solidFill>
                  <a:srgbClr val="31316D"/>
                </a:solidFill>
                <a:latin typeface="Roboto"/>
                <a:ea typeface="Roboto"/>
                <a:cs typeface="Roboto"/>
                <a:sym typeface="Roboto"/>
              </a:rPr>
              <a:t>vahetult</a:t>
            </a:r>
            <a:r>
              <a:rPr lang="en-US" sz="3600" b="0" i="0" u="none" strike="noStrike" cap="none" dirty="0">
                <a:solidFill>
                  <a:srgbClr val="31316D"/>
                </a:solidFill>
                <a:latin typeface="Roboto"/>
                <a:ea typeface="Roboto"/>
                <a:cs typeface="Roboto"/>
                <a:sym typeface="Roboto"/>
              </a:rPr>
              <a:t> </a:t>
            </a:r>
            <a:r>
              <a:rPr lang="en-US" sz="3600" b="0" i="0" u="none" strike="noStrike" cap="none" dirty="0" err="1">
                <a:solidFill>
                  <a:srgbClr val="31316D"/>
                </a:solidFill>
                <a:latin typeface="Roboto"/>
                <a:ea typeface="Roboto"/>
                <a:cs typeface="Roboto"/>
                <a:sym typeface="Roboto"/>
              </a:rPr>
              <a:t>või</a:t>
            </a:r>
            <a:r>
              <a:rPr lang="en-US" sz="3600" b="0" i="0" u="none" strike="noStrike" cap="none" dirty="0">
                <a:solidFill>
                  <a:srgbClr val="31316D"/>
                </a:solidFill>
                <a:latin typeface="Roboto"/>
                <a:ea typeface="Roboto"/>
                <a:cs typeface="Roboto"/>
                <a:sym typeface="Roboto"/>
              </a:rPr>
              <a:t> </a:t>
            </a:r>
            <a:r>
              <a:rPr lang="en-US" sz="3600" b="0" i="0" u="none" strike="noStrike" cap="none" dirty="0" err="1">
                <a:solidFill>
                  <a:srgbClr val="31316D"/>
                </a:solidFill>
                <a:latin typeface="Roboto"/>
                <a:ea typeface="Roboto"/>
                <a:cs typeface="Roboto"/>
                <a:sym typeface="Roboto"/>
              </a:rPr>
              <a:t>mingi</a:t>
            </a:r>
            <a:r>
              <a:rPr lang="en-US" sz="3600" b="0" i="0" u="none" strike="noStrike" cap="none" dirty="0">
                <a:solidFill>
                  <a:srgbClr val="31316D"/>
                </a:solidFill>
                <a:latin typeface="Roboto"/>
                <a:ea typeface="Roboto"/>
                <a:cs typeface="Roboto"/>
                <a:sym typeface="Roboto"/>
              </a:rPr>
              <a:t> </a:t>
            </a:r>
            <a:r>
              <a:rPr lang="en-US" sz="3600" b="0" i="0" u="none" strike="noStrike" cap="none" dirty="0" err="1">
                <a:solidFill>
                  <a:srgbClr val="31316D"/>
                </a:solidFill>
                <a:latin typeface="Roboto"/>
                <a:ea typeface="Roboto"/>
                <a:cs typeface="Roboto"/>
                <a:sym typeface="Roboto"/>
              </a:rPr>
              <a:t>tehnilise</a:t>
            </a:r>
            <a:r>
              <a:rPr lang="en-US" sz="3600" b="0" i="0" u="none" strike="noStrike" cap="none" dirty="0">
                <a:solidFill>
                  <a:srgbClr val="31316D"/>
                </a:solidFill>
                <a:latin typeface="Roboto"/>
                <a:ea typeface="Roboto"/>
                <a:cs typeface="Roboto"/>
                <a:sym typeface="Roboto"/>
              </a:rPr>
              <a:t> </a:t>
            </a:r>
            <a:r>
              <a:rPr lang="en-US" sz="3600" b="0" i="0" u="none" strike="noStrike" cap="none" dirty="0" err="1">
                <a:solidFill>
                  <a:srgbClr val="31316D"/>
                </a:solidFill>
                <a:latin typeface="Roboto"/>
                <a:ea typeface="Roboto"/>
                <a:cs typeface="Roboto"/>
                <a:sym typeface="Roboto"/>
              </a:rPr>
              <a:t>vahendi</a:t>
            </a:r>
            <a:r>
              <a:rPr lang="en-US" sz="3600" b="0" i="0" u="none" strike="noStrike" cap="none" dirty="0">
                <a:solidFill>
                  <a:srgbClr val="31316D"/>
                </a:solidFill>
                <a:latin typeface="Roboto"/>
                <a:ea typeface="Roboto"/>
                <a:cs typeface="Roboto"/>
                <a:sym typeface="Roboto"/>
              </a:rPr>
              <a:t> </a:t>
            </a:r>
            <a:r>
              <a:rPr lang="en-US" sz="3600" b="0" i="0" u="none" strike="noStrike" cap="none" dirty="0" err="1">
                <a:solidFill>
                  <a:srgbClr val="31316D"/>
                </a:solidFill>
                <a:latin typeface="Roboto"/>
                <a:ea typeface="Roboto"/>
                <a:cs typeface="Roboto"/>
                <a:sym typeface="Roboto"/>
              </a:rPr>
              <a:t>abil</a:t>
            </a:r>
            <a:r>
              <a:rPr lang="en-US" sz="3600" b="0" i="0" u="none" strike="noStrike" cap="none" dirty="0">
                <a:solidFill>
                  <a:srgbClr val="31316D"/>
                </a:solidFill>
                <a:latin typeface="Roboto"/>
                <a:ea typeface="Roboto"/>
                <a:cs typeface="Roboto"/>
                <a:sym typeface="Roboto"/>
              </a:rPr>
              <a:t> </a:t>
            </a:r>
          </a:p>
          <a:p>
            <a:pPr marL="1627186" marR="0" lvl="4" indent="-230186" algn="l" rtl="0">
              <a:lnSpc>
                <a:spcPct val="100000"/>
              </a:lnSpc>
              <a:spcBef>
                <a:spcPts val="400"/>
              </a:spcBef>
              <a:spcAft>
                <a:spcPts val="0"/>
              </a:spcAft>
              <a:buClr>
                <a:srgbClr val="31A31A"/>
              </a:buClr>
              <a:buSzPct val="25000"/>
              <a:buFont typeface="Arial"/>
              <a:buNone/>
            </a:pPr>
            <a:r>
              <a:rPr lang="en-US" sz="2000" b="0" i="0" u="none" strike="noStrike" cap="none" dirty="0">
                <a:solidFill>
                  <a:srgbClr val="31A31A"/>
                </a:solidFill>
                <a:latin typeface="Roboto"/>
                <a:ea typeface="Roboto"/>
                <a:cs typeface="Roboto"/>
                <a:sym typeface="Roboto"/>
              </a:rPr>
              <a:t>														(</a:t>
            </a:r>
            <a:r>
              <a:rPr lang="en-US" sz="2000" b="0" i="1" u="none" strike="noStrike" cap="none" dirty="0">
                <a:solidFill>
                  <a:srgbClr val="31A31A"/>
                </a:solidFill>
                <a:latin typeface="Roboto"/>
                <a:ea typeface="Roboto"/>
                <a:cs typeface="Roboto"/>
                <a:sym typeface="Roboto"/>
              </a:rPr>
              <a:t>AÕS § 4</a:t>
            </a:r>
            <a:r>
              <a:rPr lang="en-US" sz="2000" b="0" i="0" u="none" strike="noStrike" cap="none" dirty="0">
                <a:solidFill>
                  <a:srgbClr val="31A31A"/>
                </a:solidFill>
                <a:latin typeface="Roboto"/>
                <a:ea typeface="Roboto"/>
                <a:cs typeface="Roboto"/>
                <a:sym typeface="Roboto"/>
              </a:rPr>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63"/>
        <p:cNvGrpSpPr/>
        <p:nvPr/>
      </p:nvGrpSpPr>
      <p:grpSpPr>
        <a:xfrm>
          <a:off x="0" y="0"/>
          <a:ext cx="0" cy="0"/>
          <a:chOff x="0" y="0"/>
          <a:chExt cx="0" cy="0"/>
        </a:xfrm>
      </p:grpSpPr>
      <p:sp>
        <p:nvSpPr>
          <p:cNvPr id="364" name="Shape 364"/>
          <p:cNvSpPr txBox="1">
            <a:spLocks noGrp="1"/>
          </p:cNvSpPr>
          <p:nvPr>
            <p:ph type="title"/>
          </p:nvPr>
        </p:nvSpPr>
        <p:spPr>
          <a:xfrm>
            <a:off x="250825" y="274637"/>
            <a:ext cx="7200900" cy="11430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31316D"/>
              </a:buClr>
              <a:buSzPct val="25000"/>
              <a:buFont typeface="Roboto"/>
              <a:buNone/>
            </a:pPr>
            <a:r>
              <a:rPr lang="en-US" sz="5400" b="1" i="0" u="none" strike="noStrike" cap="none">
                <a:solidFill>
                  <a:srgbClr val="31316D"/>
                </a:solidFill>
                <a:latin typeface="Roboto"/>
                <a:ea typeface="Roboto"/>
                <a:cs typeface="Roboto"/>
                <a:sym typeface="Roboto"/>
              </a:rPr>
              <a:t>Autoriõigus ei kaitse</a:t>
            </a:r>
          </a:p>
        </p:txBody>
      </p:sp>
      <p:sp>
        <p:nvSpPr>
          <p:cNvPr id="365" name="Shape 365"/>
          <p:cNvSpPr txBox="1">
            <a:spLocks noGrp="1"/>
          </p:cNvSpPr>
          <p:nvPr>
            <p:ph type="body" idx="1"/>
          </p:nvPr>
        </p:nvSpPr>
        <p:spPr>
          <a:xfrm>
            <a:off x="146050" y="1511300"/>
            <a:ext cx="8997950" cy="4614861"/>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rgbClr val="31A31A"/>
              </a:buClr>
              <a:buSzPct val="77000"/>
              <a:buFont typeface="Arial"/>
              <a:buChar char="•"/>
            </a:pPr>
            <a:r>
              <a:rPr lang="en-US" sz="3600" b="0" i="0" u="none" strike="noStrike" cap="none">
                <a:solidFill>
                  <a:srgbClr val="31316D"/>
                </a:solidFill>
                <a:latin typeface="Roboto"/>
                <a:ea typeface="Roboto"/>
                <a:cs typeface="Roboto"/>
                <a:sym typeface="Roboto"/>
              </a:rPr>
              <a:t>Kui tähtaeg (70 a) on lõppenud</a:t>
            </a:r>
          </a:p>
          <a:p>
            <a:pPr marL="342900" marR="0" lvl="0" indent="-342900" algn="l" rtl="0">
              <a:lnSpc>
                <a:spcPct val="100000"/>
              </a:lnSpc>
              <a:spcBef>
                <a:spcPts val="600"/>
              </a:spcBef>
              <a:spcAft>
                <a:spcPts val="0"/>
              </a:spcAft>
              <a:buClr>
                <a:srgbClr val="31A31A"/>
              </a:buClr>
              <a:buSzPct val="77000"/>
              <a:buFont typeface="Arial"/>
              <a:buChar char="•"/>
            </a:pPr>
            <a:r>
              <a:rPr lang="en-US" sz="3600" b="0" i="0" u="none" strike="noStrike" cap="none">
                <a:solidFill>
                  <a:srgbClr val="31316D"/>
                </a:solidFill>
                <a:latin typeface="Roboto"/>
                <a:ea typeface="Roboto"/>
                <a:cs typeface="Roboto"/>
                <a:sym typeface="Roboto"/>
              </a:rPr>
              <a:t>Ideid, mõisteid, teooriaid</a:t>
            </a:r>
          </a:p>
          <a:p>
            <a:pPr marL="342900" marR="0" lvl="0" indent="-342900" algn="l" rtl="0">
              <a:lnSpc>
                <a:spcPct val="100000"/>
              </a:lnSpc>
              <a:spcBef>
                <a:spcPts val="600"/>
              </a:spcBef>
              <a:spcAft>
                <a:spcPts val="0"/>
              </a:spcAft>
              <a:buClr>
                <a:srgbClr val="31A31A"/>
              </a:buClr>
              <a:buSzPct val="77000"/>
              <a:buFont typeface="Arial"/>
              <a:buChar char="•"/>
            </a:pPr>
            <a:r>
              <a:rPr lang="en-US" sz="3600" b="0" i="0" u="none" strike="noStrike" cap="none">
                <a:solidFill>
                  <a:srgbClr val="31316D"/>
                </a:solidFill>
                <a:latin typeface="Roboto"/>
                <a:ea typeface="Roboto"/>
                <a:cs typeface="Roboto"/>
                <a:sym typeface="Roboto"/>
              </a:rPr>
              <a:t>Printsiipe, meetodeid</a:t>
            </a:r>
          </a:p>
          <a:p>
            <a:pPr marL="342900" marR="0" lvl="0" indent="-342900" algn="l" rtl="0">
              <a:lnSpc>
                <a:spcPct val="100000"/>
              </a:lnSpc>
              <a:spcBef>
                <a:spcPts val="600"/>
              </a:spcBef>
              <a:spcAft>
                <a:spcPts val="0"/>
              </a:spcAft>
              <a:buClr>
                <a:srgbClr val="31A31A"/>
              </a:buClr>
              <a:buSzPct val="77000"/>
              <a:buFont typeface="Arial"/>
              <a:buChar char="•"/>
            </a:pPr>
            <a:r>
              <a:rPr lang="en-US" sz="3600" b="0" i="0" u="none" strike="noStrike" cap="none">
                <a:solidFill>
                  <a:srgbClr val="31316D"/>
                </a:solidFill>
                <a:latin typeface="Roboto"/>
                <a:ea typeface="Roboto"/>
                <a:cs typeface="Roboto"/>
                <a:sym typeface="Roboto"/>
              </a:rPr>
              <a:t>Fakte, andmeid</a:t>
            </a:r>
          </a:p>
          <a:p>
            <a:pPr marL="342900" marR="0" lvl="0" indent="-342900" algn="l" rtl="0">
              <a:lnSpc>
                <a:spcPct val="100000"/>
              </a:lnSpc>
              <a:spcBef>
                <a:spcPts val="600"/>
              </a:spcBef>
              <a:spcAft>
                <a:spcPts val="0"/>
              </a:spcAft>
              <a:buClr>
                <a:srgbClr val="31A31A"/>
              </a:buClr>
              <a:buSzPct val="77000"/>
              <a:buFont typeface="Arial"/>
              <a:buChar char="•"/>
            </a:pPr>
            <a:r>
              <a:rPr lang="en-US" sz="3600" b="0" i="0" u="none" strike="noStrike" cap="none">
                <a:solidFill>
                  <a:srgbClr val="31316D"/>
                </a:solidFill>
                <a:latin typeface="Roboto"/>
                <a:ea typeface="Roboto"/>
                <a:cs typeface="Roboto"/>
                <a:sym typeface="Roboto"/>
              </a:rPr>
              <a:t>Rahvaloomingu-teoseid </a:t>
            </a:r>
          </a:p>
          <a:p>
            <a:pPr marL="342900" marR="0" lvl="0" indent="-342900" algn="l" rtl="0">
              <a:lnSpc>
                <a:spcPct val="100000"/>
              </a:lnSpc>
              <a:spcBef>
                <a:spcPts val="600"/>
              </a:spcBef>
              <a:spcAft>
                <a:spcPts val="0"/>
              </a:spcAft>
              <a:buClr>
                <a:srgbClr val="31A31A"/>
              </a:buClr>
              <a:buSzPct val="77000"/>
              <a:buFont typeface="Arial"/>
              <a:buChar char="•"/>
            </a:pPr>
            <a:r>
              <a:rPr lang="en-US" sz="3600" b="0" i="0" u="none" strike="noStrike" cap="none">
                <a:solidFill>
                  <a:srgbClr val="31316D"/>
                </a:solidFill>
                <a:latin typeface="Roboto"/>
                <a:ea typeface="Roboto"/>
                <a:cs typeface="Roboto"/>
                <a:sym typeface="Roboto"/>
              </a:rPr>
              <a:t>Õigusakte (ja nende tõlkeid)</a:t>
            </a:r>
          </a:p>
          <a:p>
            <a:pPr marL="342900" marR="0" lvl="0" indent="-342900" algn="l" rtl="0">
              <a:lnSpc>
                <a:spcPct val="100000"/>
              </a:lnSpc>
              <a:spcBef>
                <a:spcPts val="600"/>
              </a:spcBef>
              <a:spcAft>
                <a:spcPts val="0"/>
              </a:spcAft>
              <a:buClr>
                <a:srgbClr val="31A31A"/>
              </a:buClr>
              <a:buSzPct val="77000"/>
              <a:buFont typeface="Arial"/>
              <a:buChar char="•"/>
            </a:pPr>
            <a:r>
              <a:rPr lang="en-US" sz="3600" b="0" i="0" u="none" strike="noStrike" cap="none">
                <a:solidFill>
                  <a:srgbClr val="31316D"/>
                </a:solidFill>
                <a:latin typeface="Roboto"/>
                <a:ea typeface="Roboto"/>
                <a:cs typeface="Roboto"/>
                <a:sym typeface="Roboto"/>
              </a:rPr>
              <a:t>Haldusdokumente (ja nende tõlkeid)</a:t>
            </a:r>
          </a:p>
          <a:p>
            <a:pPr marL="342900" marR="0" lvl="0" indent="-342900" algn="l" rtl="0">
              <a:lnSpc>
                <a:spcPct val="100000"/>
              </a:lnSpc>
              <a:spcBef>
                <a:spcPts val="600"/>
              </a:spcBef>
              <a:spcAft>
                <a:spcPts val="0"/>
              </a:spcAft>
              <a:buClr>
                <a:srgbClr val="31A31A"/>
              </a:buClr>
              <a:buSzPct val="77000"/>
              <a:buFont typeface="Arial"/>
              <a:buChar char="•"/>
            </a:pPr>
            <a:r>
              <a:rPr lang="en-US" sz="3600" b="0" i="0" u="none" strike="noStrike" cap="none">
                <a:solidFill>
                  <a:srgbClr val="31316D"/>
                </a:solidFill>
                <a:latin typeface="Roboto"/>
                <a:ea typeface="Roboto"/>
                <a:cs typeface="Roboto"/>
                <a:sym typeface="Roboto"/>
              </a:rPr>
              <a:t>Päevauudiseid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69"/>
        <p:cNvGrpSpPr/>
        <p:nvPr/>
      </p:nvGrpSpPr>
      <p:grpSpPr>
        <a:xfrm>
          <a:off x="0" y="0"/>
          <a:ext cx="0" cy="0"/>
          <a:chOff x="0" y="0"/>
          <a:chExt cx="0" cy="0"/>
        </a:xfrm>
      </p:grpSpPr>
      <p:sp>
        <p:nvSpPr>
          <p:cNvPr id="370" name="Shape 370"/>
          <p:cNvSpPr txBox="1">
            <a:spLocks noGrp="1"/>
          </p:cNvSpPr>
          <p:nvPr>
            <p:ph type="title"/>
          </p:nvPr>
        </p:nvSpPr>
        <p:spPr>
          <a:xfrm>
            <a:off x="179386" y="260350"/>
            <a:ext cx="8964612" cy="11430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31316D"/>
              </a:buClr>
              <a:buSzPct val="25000"/>
              <a:buFont typeface="Roboto"/>
              <a:buNone/>
            </a:pPr>
            <a:r>
              <a:rPr lang="en-US" sz="5400" b="1" i="0" u="none" strike="noStrike" cap="none">
                <a:solidFill>
                  <a:srgbClr val="31316D"/>
                </a:solidFill>
                <a:latin typeface="Roboto"/>
                <a:ea typeface="Roboto"/>
                <a:cs typeface="Roboto"/>
                <a:sym typeface="Roboto"/>
              </a:rPr>
              <a:t>Õigused</a:t>
            </a:r>
          </a:p>
        </p:txBody>
      </p:sp>
      <p:sp>
        <p:nvSpPr>
          <p:cNvPr id="371" name="Shape 371"/>
          <p:cNvSpPr txBox="1">
            <a:spLocks noGrp="1"/>
          </p:cNvSpPr>
          <p:nvPr>
            <p:ph type="body" idx="1"/>
          </p:nvPr>
        </p:nvSpPr>
        <p:spPr>
          <a:xfrm>
            <a:off x="1115615" y="1109662"/>
            <a:ext cx="6984777" cy="5157787"/>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rgbClr val="31A31A"/>
              </a:buClr>
              <a:buSzPct val="25000"/>
              <a:buFont typeface="Roboto"/>
              <a:buNone/>
            </a:pPr>
            <a:r>
              <a:rPr lang="en-US" sz="2000" b="1" i="0" u="none" strike="noStrike" cap="none" dirty="0" err="1">
                <a:solidFill>
                  <a:srgbClr val="31316D"/>
                </a:solidFill>
                <a:latin typeface="Roboto"/>
                <a:ea typeface="Roboto"/>
                <a:cs typeface="Roboto"/>
                <a:sym typeface="Roboto"/>
              </a:rPr>
              <a:t>Isiklikud</a:t>
            </a:r>
            <a:r>
              <a:rPr lang="en-US" sz="2000" b="1" i="0" u="none" strike="noStrike" cap="none" dirty="0">
                <a:solidFill>
                  <a:srgbClr val="31316D"/>
                </a:solidFill>
                <a:latin typeface="Roboto"/>
                <a:ea typeface="Roboto"/>
                <a:cs typeface="Roboto"/>
                <a:sym typeface="Roboto"/>
              </a:rPr>
              <a:t> e </a:t>
            </a:r>
            <a:r>
              <a:rPr lang="en-US" sz="2000" b="1" i="0" u="none" strike="noStrike" cap="none" dirty="0" err="1">
                <a:solidFill>
                  <a:srgbClr val="31316D"/>
                </a:solidFill>
                <a:latin typeface="Roboto"/>
                <a:ea typeface="Roboto"/>
                <a:cs typeface="Roboto"/>
                <a:sym typeface="Roboto"/>
              </a:rPr>
              <a:t>moraalsed</a:t>
            </a:r>
            <a:r>
              <a:rPr lang="en-US" sz="2000" b="1" i="0" u="none" strike="noStrike" cap="none" dirty="0">
                <a:solidFill>
                  <a:srgbClr val="31316D"/>
                </a:solidFill>
                <a:latin typeface="Roboto"/>
                <a:ea typeface="Roboto"/>
                <a:cs typeface="Roboto"/>
                <a:sym typeface="Roboto"/>
              </a:rPr>
              <a:t> </a:t>
            </a:r>
          </a:p>
          <a:p>
            <a:pPr marL="342900" marR="0" lvl="0" indent="-342900" algn="l" rtl="0">
              <a:lnSpc>
                <a:spcPct val="100000"/>
              </a:lnSpc>
              <a:spcBef>
                <a:spcPts val="1363"/>
              </a:spcBef>
              <a:spcAft>
                <a:spcPts val="0"/>
              </a:spcAft>
              <a:buClr>
                <a:srgbClr val="31A31A"/>
              </a:buClr>
              <a:buSzPct val="25000"/>
              <a:buFont typeface="Roboto"/>
              <a:buNone/>
            </a:pPr>
            <a:r>
              <a:rPr lang="en-US" sz="2000" b="0" i="0" u="none" strike="noStrike" cap="none" dirty="0" err="1">
                <a:solidFill>
                  <a:srgbClr val="31316D"/>
                </a:solidFill>
                <a:latin typeface="Roboto"/>
                <a:ea typeface="Roboto"/>
                <a:cs typeface="Roboto"/>
                <a:sym typeface="Roboto"/>
              </a:rPr>
              <a:t>teose</a:t>
            </a:r>
            <a:endParaRPr lang="en-US" sz="2000" b="0" i="0" u="none" strike="noStrike" cap="none" dirty="0">
              <a:solidFill>
                <a:srgbClr val="31316D"/>
              </a:solidFill>
              <a:latin typeface="Roboto"/>
              <a:ea typeface="Roboto"/>
              <a:cs typeface="Roboto"/>
              <a:sym typeface="Roboto"/>
            </a:endParaRPr>
          </a:p>
          <a:p>
            <a:pPr marL="342900" marR="0" lvl="0" indent="-342900" algn="l" rtl="0">
              <a:lnSpc>
                <a:spcPct val="100000"/>
              </a:lnSpc>
              <a:spcBef>
                <a:spcPts val="0"/>
              </a:spcBef>
              <a:spcAft>
                <a:spcPts val="0"/>
              </a:spcAft>
              <a:buClr>
                <a:srgbClr val="31A31A"/>
              </a:buClr>
              <a:buSzPct val="77000"/>
              <a:buFont typeface="Arial"/>
              <a:buChar char="•"/>
            </a:pPr>
            <a:r>
              <a:rPr lang="en-US" sz="2000" b="0" i="0" u="none" strike="noStrike" cap="none" dirty="0" err="1">
                <a:solidFill>
                  <a:srgbClr val="31316D"/>
                </a:solidFill>
                <a:latin typeface="Roboto"/>
                <a:ea typeface="Roboto"/>
                <a:cs typeface="Roboto"/>
                <a:sym typeface="Roboto"/>
              </a:rPr>
              <a:t>autorsusele</a:t>
            </a:r>
            <a:endParaRPr lang="en-US" sz="2000" b="0" i="0" u="none" strike="noStrike" cap="none" dirty="0">
              <a:solidFill>
                <a:srgbClr val="31316D"/>
              </a:solidFill>
              <a:latin typeface="Roboto"/>
              <a:ea typeface="Roboto"/>
              <a:cs typeface="Roboto"/>
              <a:sym typeface="Roboto"/>
            </a:endParaRPr>
          </a:p>
          <a:p>
            <a:pPr marL="342900" marR="0" lvl="0" indent="-342900" algn="l" rtl="0">
              <a:lnSpc>
                <a:spcPct val="100000"/>
              </a:lnSpc>
              <a:spcBef>
                <a:spcPts val="0"/>
              </a:spcBef>
              <a:spcAft>
                <a:spcPts val="0"/>
              </a:spcAft>
              <a:buClr>
                <a:srgbClr val="31A31A"/>
              </a:buClr>
              <a:buSzPct val="77000"/>
              <a:buFont typeface="Arial"/>
              <a:buChar char="•"/>
            </a:pPr>
            <a:r>
              <a:rPr lang="en-US" sz="2000" b="0" i="0" u="none" strike="noStrike" cap="none" dirty="0" err="1">
                <a:solidFill>
                  <a:srgbClr val="31316D"/>
                </a:solidFill>
                <a:latin typeface="Roboto"/>
                <a:ea typeface="Roboto"/>
                <a:cs typeface="Roboto"/>
                <a:sym typeface="Roboto"/>
              </a:rPr>
              <a:t>autorinimele</a:t>
            </a:r>
            <a:endParaRPr lang="en-US" sz="2000" b="0" i="0" u="none" strike="noStrike" cap="none" dirty="0">
              <a:solidFill>
                <a:srgbClr val="31316D"/>
              </a:solidFill>
              <a:latin typeface="Roboto"/>
              <a:ea typeface="Roboto"/>
              <a:cs typeface="Roboto"/>
              <a:sym typeface="Roboto"/>
            </a:endParaRPr>
          </a:p>
          <a:p>
            <a:pPr marL="342900" marR="0" lvl="0" indent="-342900" algn="l" rtl="0">
              <a:lnSpc>
                <a:spcPct val="100000"/>
              </a:lnSpc>
              <a:spcBef>
                <a:spcPts val="0"/>
              </a:spcBef>
              <a:spcAft>
                <a:spcPts val="0"/>
              </a:spcAft>
              <a:buClr>
                <a:srgbClr val="31A31A"/>
              </a:buClr>
              <a:buSzPct val="77000"/>
              <a:buFont typeface="Arial"/>
              <a:buChar char="•"/>
            </a:pPr>
            <a:r>
              <a:rPr lang="en-US" sz="2000" b="0" i="0" u="none" strike="noStrike" cap="none" dirty="0" err="1">
                <a:solidFill>
                  <a:srgbClr val="31316D"/>
                </a:solidFill>
                <a:latin typeface="Roboto"/>
                <a:ea typeface="Roboto"/>
                <a:cs typeface="Roboto"/>
                <a:sym typeface="Roboto"/>
              </a:rPr>
              <a:t>puutumatusele</a:t>
            </a:r>
            <a:endParaRPr lang="en-US" sz="2000" b="0" i="0" u="none" strike="noStrike" cap="none" dirty="0">
              <a:solidFill>
                <a:srgbClr val="31316D"/>
              </a:solidFill>
              <a:latin typeface="Roboto"/>
              <a:ea typeface="Roboto"/>
              <a:cs typeface="Roboto"/>
              <a:sym typeface="Roboto"/>
            </a:endParaRPr>
          </a:p>
          <a:p>
            <a:pPr marL="342900" marR="0" lvl="0" indent="-342900" algn="l" rtl="0">
              <a:lnSpc>
                <a:spcPct val="100000"/>
              </a:lnSpc>
              <a:spcBef>
                <a:spcPts val="0"/>
              </a:spcBef>
              <a:spcAft>
                <a:spcPts val="0"/>
              </a:spcAft>
              <a:buClr>
                <a:srgbClr val="31A31A"/>
              </a:buClr>
              <a:buSzPct val="77000"/>
              <a:buFont typeface="Arial"/>
              <a:buChar char="•"/>
            </a:pPr>
            <a:r>
              <a:rPr lang="en-US" sz="2000" b="0" i="0" u="none" strike="noStrike" cap="none" dirty="0" err="1">
                <a:solidFill>
                  <a:srgbClr val="31316D"/>
                </a:solidFill>
                <a:latin typeface="Roboto"/>
                <a:ea typeface="Roboto"/>
                <a:cs typeface="Roboto"/>
                <a:sym typeface="Roboto"/>
              </a:rPr>
              <a:t>lisadele</a:t>
            </a:r>
            <a:r>
              <a:rPr lang="en-US" sz="2000" b="0" i="0" u="none" strike="noStrike" cap="none" dirty="0">
                <a:solidFill>
                  <a:srgbClr val="31316D"/>
                </a:solidFill>
                <a:latin typeface="Roboto"/>
                <a:ea typeface="Roboto"/>
                <a:cs typeface="Roboto"/>
                <a:sym typeface="Roboto"/>
              </a:rPr>
              <a:t> </a:t>
            </a:r>
            <a:r>
              <a:rPr lang="en-US" sz="2000" b="0" i="0" u="none" strike="noStrike" cap="none" dirty="0" err="1">
                <a:solidFill>
                  <a:srgbClr val="31316D"/>
                </a:solidFill>
                <a:latin typeface="Roboto"/>
                <a:ea typeface="Roboto"/>
                <a:cs typeface="Roboto"/>
                <a:sym typeface="Roboto"/>
              </a:rPr>
              <a:t>jm</a:t>
            </a:r>
            <a:endParaRPr lang="en-US" sz="2000" b="0" i="0" u="none" strike="noStrike" cap="none" dirty="0">
              <a:solidFill>
                <a:srgbClr val="31316D"/>
              </a:solidFill>
              <a:latin typeface="Roboto"/>
              <a:ea typeface="Roboto"/>
              <a:cs typeface="Roboto"/>
              <a:sym typeface="Roboto"/>
            </a:endParaRPr>
          </a:p>
          <a:p>
            <a:pPr marL="342900" marR="0" lvl="0" indent="-342900" algn="l" rtl="0">
              <a:lnSpc>
                <a:spcPct val="100000"/>
              </a:lnSpc>
              <a:spcBef>
                <a:spcPts val="1363"/>
              </a:spcBef>
              <a:spcAft>
                <a:spcPts val="0"/>
              </a:spcAft>
              <a:buClr>
                <a:srgbClr val="31A31A"/>
              </a:buClr>
              <a:buSzPct val="77000"/>
              <a:buFont typeface="Arial"/>
              <a:buNone/>
            </a:pPr>
            <a:endParaRPr sz="2000" b="1" i="0" u="none" strike="noStrike" cap="none" dirty="0">
              <a:solidFill>
                <a:srgbClr val="31316D"/>
              </a:solidFill>
              <a:latin typeface="Roboto"/>
              <a:ea typeface="Roboto"/>
              <a:cs typeface="Roboto"/>
              <a:sym typeface="Roboto"/>
            </a:endParaRPr>
          </a:p>
          <a:p>
            <a:pPr marL="0" marR="0" lvl="0" indent="0" algn="l" rtl="0">
              <a:lnSpc>
                <a:spcPct val="100000"/>
              </a:lnSpc>
              <a:spcBef>
                <a:spcPts val="1363"/>
              </a:spcBef>
              <a:spcAft>
                <a:spcPts val="0"/>
              </a:spcAft>
              <a:buClr>
                <a:srgbClr val="31A31A"/>
              </a:buClr>
              <a:buSzPct val="25000"/>
              <a:buFont typeface="Roboto"/>
              <a:buNone/>
            </a:pPr>
            <a:r>
              <a:rPr lang="en-US" sz="2000" b="1" i="0" u="none" strike="noStrike" cap="none" dirty="0" err="1">
                <a:solidFill>
                  <a:srgbClr val="31316D"/>
                </a:solidFill>
                <a:latin typeface="Roboto"/>
                <a:ea typeface="Roboto"/>
                <a:cs typeface="Roboto"/>
                <a:sym typeface="Roboto"/>
              </a:rPr>
              <a:t>Varalised</a:t>
            </a:r>
            <a:r>
              <a:rPr lang="en-US" sz="2000" b="1" i="0" u="none" strike="noStrike" cap="none" dirty="0">
                <a:solidFill>
                  <a:srgbClr val="31316D"/>
                </a:solidFill>
                <a:latin typeface="Roboto"/>
                <a:ea typeface="Roboto"/>
                <a:cs typeface="Roboto"/>
                <a:sym typeface="Roboto"/>
              </a:rPr>
              <a:t> </a:t>
            </a:r>
          </a:p>
          <a:p>
            <a:pPr marL="342900" marR="0" lvl="0" indent="-342900" algn="l" rtl="0">
              <a:lnSpc>
                <a:spcPct val="100000"/>
              </a:lnSpc>
              <a:spcBef>
                <a:spcPts val="1363"/>
              </a:spcBef>
              <a:spcAft>
                <a:spcPts val="0"/>
              </a:spcAft>
              <a:buClr>
                <a:srgbClr val="31A31A"/>
              </a:buClr>
              <a:buSzPct val="25000"/>
              <a:buFont typeface="Roboto"/>
              <a:buNone/>
            </a:pPr>
            <a:r>
              <a:rPr lang="en-US" sz="2000" b="0" i="0" u="none" strike="noStrike" cap="none" dirty="0" err="1">
                <a:solidFill>
                  <a:srgbClr val="31316D"/>
                </a:solidFill>
                <a:latin typeface="Roboto"/>
                <a:ea typeface="Roboto"/>
                <a:cs typeface="Roboto"/>
                <a:sym typeface="Roboto"/>
              </a:rPr>
              <a:t>teost</a:t>
            </a:r>
            <a:r>
              <a:rPr lang="en-US" sz="2000" b="0" i="0" u="none" strike="noStrike" cap="none" dirty="0">
                <a:solidFill>
                  <a:srgbClr val="31316D"/>
                </a:solidFill>
                <a:latin typeface="Roboto"/>
                <a:ea typeface="Roboto"/>
                <a:cs typeface="Roboto"/>
                <a:sym typeface="Roboto"/>
              </a:rPr>
              <a:t> </a:t>
            </a:r>
          </a:p>
          <a:p>
            <a:pPr marL="342900" marR="0" lvl="0" indent="-342900" algn="l" rtl="0">
              <a:lnSpc>
                <a:spcPct val="100000"/>
              </a:lnSpc>
              <a:spcBef>
                <a:spcPts val="0"/>
              </a:spcBef>
              <a:spcAft>
                <a:spcPts val="0"/>
              </a:spcAft>
              <a:buClr>
                <a:srgbClr val="31A31A"/>
              </a:buClr>
              <a:buSzPct val="77000"/>
              <a:buFont typeface="Arial"/>
              <a:buChar char="•"/>
            </a:pPr>
            <a:r>
              <a:rPr lang="en-US" sz="2000" b="0" i="0" u="none" strike="noStrike" cap="none" dirty="0" err="1">
                <a:solidFill>
                  <a:srgbClr val="31316D"/>
                </a:solidFill>
                <a:latin typeface="Roboto"/>
                <a:ea typeface="Roboto"/>
                <a:cs typeface="Roboto"/>
                <a:sym typeface="Roboto"/>
              </a:rPr>
              <a:t>kopeerida</a:t>
            </a:r>
            <a:r>
              <a:rPr lang="en-US" sz="2000" b="0" i="0" u="none" strike="noStrike" cap="none" dirty="0">
                <a:solidFill>
                  <a:srgbClr val="31316D"/>
                </a:solidFill>
                <a:latin typeface="Roboto"/>
                <a:ea typeface="Roboto"/>
                <a:cs typeface="Roboto"/>
                <a:sym typeface="Roboto"/>
              </a:rPr>
              <a:t>;</a:t>
            </a:r>
          </a:p>
          <a:p>
            <a:pPr marL="342900" marR="0" lvl="0" indent="-342900" algn="l" rtl="0">
              <a:lnSpc>
                <a:spcPct val="100000"/>
              </a:lnSpc>
              <a:spcBef>
                <a:spcPts val="0"/>
              </a:spcBef>
              <a:spcAft>
                <a:spcPts val="0"/>
              </a:spcAft>
              <a:buClr>
                <a:srgbClr val="31A31A"/>
              </a:buClr>
              <a:buSzPct val="77000"/>
              <a:buFont typeface="Arial"/>
              <a:buChar char="•"/>
            </a:pPr>
            <a:r>
              <a:rPr lang="en-US" sz="2000" b="0" i="0" u="none" strike="noStrike" cap="none" dirty="0" err="1">
                <a:solidFill>
                  <a:srgbClr val="31316D"/>
                </a:solidFill>
                <a:latin typeface="Roboto"/>
                <a:ea typeface="Roboto"/>
                <a:cs typeface="Roboto"/>
                <a:sym typeface="Roboto"/>
              </a:rPr>
              <a:t>levitada</a:t>
            </a:r>
            <a:r>
              <a:rPr lang="en-US" sz="2000" b="0" i="0" u="none" strike="noStrike" cap="none" dirty="0">
                <a:solidFill>
                  <a:srgbClr val="31316D"/>
                </a:solidFill>
                <a:latin typeface="Roboto"/>
                <a:ea typeface="Roboto"/>
                <a:cs typeface="Roboto"/>
                <a:sym typeface="Roboto"/>
              </a:rPr>
              <a:t>;</a:t>
            </a:r>
          </a:p>
          <a:p>
            <a:pPr marL="342900" marR="0" lvl="0" indent="-342900" algn="l" rtl="0">
              <a:lnSpc>
                <a:spcPct val="100000"/>
              </a:lnSpc>
              <a:spcBef>
                <a:spcPts val="0"/>
              </a:spcBef>
              <a:spcAft>
                <a:spcPts val="0"/>
              </a:spcAft>
              <a:buClr>
                <a:srgbClr val="31A31A"/>
              </a:buClr>
              <a:buSzPct val="77000"/>
              <a:buFont typeface="Arial"/>
              <a:buChar char="•"/>
            </a:pPr>
            <a:r>
              <a:rPr lang="en-US" sz="2000" b="0" i="0" u="none" strike="noStrike" cap="none" dirty="0" err="1">
                <a:solidFill>
                  <a:srgbClr val="31316D"/>
                </a:solidFill>
                <a:latin typeface="Roboto"/>
                <a:ea typeface="Roboto"/>
                <a:cs typeface="Roboto"/>
                <a:sym typeface="Roboto"/>
              </a:rPr>
              <a:t>avalikult</a:t>
            </a:r>
            <a:r>
              <a:rPr lang="en-US" sz="2000" b="0" i="0" u="none" strike="noStrike" cap="none" dirty="0">
                <a:solidFill>
                  <a:srgbClr val="31316D"/>
                </a:solidFill>
                <a:latin typeface="Roboto"/>
                <a:ea typeface="Roboto"/>
                <a:cs typeface="Roboto"/>
                <a:sym typeface="Roboto"/>
              </a:rPr>
              <a:t> </a:t>
            </a:r>
            <a:r>
              <a:rPr lang="en-US" sz="2000" b="0" i="0" u="none" strike="noStrike" cap="none" dirty="0" err="1">
                <a:solidFill>
                  <a:srgbClr val="31316D"/>
                </a:solidFill>
                <a:latin typeface="Roboto"/>
                <a:ea typeface="Roboto"/>
                <a:cs typeface="Roboto"/>
                <a:sym typeface="Roboto"/>
              </a:rPr>
              <a:t>esitada</a:t>
            </a:r>
            <a:r>
              <a:rPr lang="en-US" sz="2000" b="0" i="0" u="none" strike="noStrike" cap="none" dirty="0">
                <a:solidFill>
                  <a:srgbClr val="31316D"/>
                </a:solidFill>
                <a:latin typeface="Roboto"/>
                <a:ea typeface="Roboto"/>
                <a:cs typeface="Roboto"/>
                <a:sym typeface="Roboto"/>
              </a:rPr>
              <a:t>;</a:t>
            </a:r>
          </a:p>
          <a:p>
            <a:pPr marL="342900" marR="0" lvl="0" indent="-342900" algn="l" rtl="0">
              <a:lnSpc>
                <a:spcPct val="100000"/>
              </a:lnSpc>
              <a:spcBef>
                <a:spcPts val="0"/>
              </a:spcBef>
              <a:spcAft>
                <a:spcPts val="0"/>
              </a:spcAft>
              <a:buClr>
                <a:srgbClr val="31A31A"/>
              </a:buClr>
              <a:buSzPct val="77000"/>
              <a:buFont typeface="Arial"/>
              <a:buChar char="•"/>
            </a:pPr>
            <a:r>
              <a:rPr lang="en-US" sz="2000" b="0" i="0" u="none" strike="noStrike" cap="none" dirty="0" err="1">
                <a:solidFill>
                  <a:srgbClr val="31316D"/>
                </a:solidFill>
                <a:latin typeface="Roboto"/>
                <a:ea typeface="Roboto"/>
                <a:cs typeface="Roboto"/>
                <a:sym typeface="Roboto"/>
              </a:rPr>
              <a:t>tõlkida</a:t>
            </a:r>
            <a:r>
              <a:rPr lang="en-US" sz="2000" b="0" i="0" u="none" strike="noStrike" cap="none" dirty="0">
                <a:solidFill>
                  <a:srgbClr val="31316D"/>
                </a:solidFill>
                <a:latin typeface="Roboto"/>
                <a:ea typeface="Roboto"/>
                <a:cs typeface="Roboto"/>
                <a:sym typeface="Roboto"/>
              </a:rPr>
              <a:t>;</a:t>
            </a:r>
          </a:p>
          <a:p>
            <a:pPr marL="342900" marR="0" lvl="0" indent="-342900" algn="l" rtl="0">
              <a:lnSpc>
                <a:spcPct val="100000"/>
              </a:lnSpc>
              <a:spcBef>
                <a:spcPts val="0"/>
              </a:spcBef>
              <a:spcAft>
                <a:spcPts val="0"/>
              </a:spcAft>
              <a:buClr>
                <a:srgbClr val="31A31A"/>
              </a:buClr>
              <a:buSzPct val="77000"/>
              <a:buFont typeface="Arial"/>
              <a:buChar char="•"/>
            </a:pPr>
            <a:r>
              <a:rPr lang="en-US" sz="2000" b="0" i="0" u="none" strike="noStrike" cap="none" dirty="0" err="1">
                <a:solidFill>
                  <a:srgbClr val="31316D"/>
                </a:solidFill>
                <a:latin typeface="Roboto"/>
                <a:ea typeface="Roboto"/>
                <a:cs typeface="Roboto"/>
                <a:sym typeface="Roboto"/>
              </a:rPr>
              <a:t>kohandada</a:t>
            </a:r>
            <a:r>
              <a:rPr lang="en-US" sz="2000" b="0" i="0" u="none" strike="noStrike" cap="none" dirty="0">
                <a:solidFill>
                  <a:srgbClr val="31316D"/>
                </a:solidFill>
                <a:latin typeface="Roboto"/>
                <a:ea typeface="Roboto"/>
                <a:cs typeface="Roboto"/>
                <a:sym typeface="Roboto"/>
              </a:rPr>
              <a:t> </a:t>
            </a:r>
            <a:r>
              <a:rPr lang="en-US" sz="2000" b="0" i="0" u="none" strike="noStrike" cap="none" dirty="0" err="1">
                <a:solidFill>
                  <a:srgbClr val="31316D"/>
                </a:solidFill>
                <a:latin typeface="Roboto"/>
                <a:ea typeface="Roboto"/>
                <a:cs typeface="Roboto"/>
                <a:sym typeface="Roboto"/>
              </a:rPr>
              <a:t>jm</a:t>
            </a:r>
            <a:endParaRPr lang="en-US" sz="2000" b="0" i="0" u="none" strike="noStrike" cap="none" dirty="0">
              <a:solidFill>
                <a:srgbClr val="31316D"/>
              </a:solidFill>
              <a:latin typeface="Roboto"/>
              <a:ea typeface="Roboto"/>
              <a:cs typeface="Roboto"/>
              <a:sym typeface="Roboto"/>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sp>
        <p:nvSpPr>
          <p:cNvPr id="377" name="Shape 377"/>
          <p:cNvSpPr txBox="1">
            <a:spLocks noGrp="1"/>
          </p:cNvSpPr>
          <p:nvPr>
            <p:ph type="title"/>
          </p:nvPr>
        </p:nvSpPr>
        <p:spPr>
          <a:xfrm>
            <a:off x="179386" y="274637"/>
            <a:ext cx="7632699" cy="11430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31316D"/>
              </a:buClr>
              <a:buSzPct val="25000"/>
              <a:buFont typeface="Roboto"/>
              <a:buNone/>
            </a:pPr>
            <a:r>
              <a:rPr lang="en-US" sz="5400" b="1" i="0" u="none" strike="noStrike" cap="none">
                <a:solidFill>
                  <a:srgbClr val="31316D"/>
                </a:solidFill>
                <a:latin typeface="Roboto"/>
                <a:ea typeface="Roboto"/>
                <a:cs typeface="Roboto"/>
                <a:sym typeface="Roboto"/>
              </a:rPr>
              <a:t>Autoriõiguse kehtivus</a:t>
            </a:r>
          </a:p>
        </p:txBody>
      </p:sp>
      <p:sp>
        <p:nvSpPr>
          <p:cNvPr id="378" name="Shape 378"/>
          <p:cNvSpPr txBox="1">
            <a:spLocks noGrp="1"/>
          </p:cNvSpPr>
          <p:nvPr>
            <p:ph type="body" idx="1"/>
          </p:nvPr>
        </p:nvSpPr>
        <p:spPr>
          <a:xfrm>
            <a:off x="250825" y="1600200"/>
            <a:ext cx="8893175" cy="4525961"/>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rgbClr val="31A31A"/>
              </a:buClr>
              <a:buSzPct val="77000"/>
              <a:buFont typeface="Roboto"/>
              <a:buChar char="•"/>
            </a:pPr>
            <a:r>
              <a:rPr lang="en-US" sz="3600" b="0" i="0" u="none" strike="noStrike" cap="none">
                <a:solidFill>
                  <a:srgbClr val="31316D"/>
                </a:solidFill>
                <a:latin typeface="Roboto"/>
                <a:ea typeface="Roboto"/>
                <a:cs typeface="Roboto"/>
                <a:sym typeface="Roboto"/>
              </a:rPr>
              <a:t>Tekib koos teose loomisega </a:t>
            </a:r>
          </a:p>
          <a:p>
            <a:pPr marL="342900" marR="0" lvl="0" indent="-342900" algn="l" rtl="0">
              <a:lnSpc>
                <a:spcPct val="100000"/>
              </a:lnSpc>
              <a:spcBef>
                <a:spcPts val="1300"/>
              </a:spcBef>
              <a:spcAft>
                <a:spcPts val="0"/>
              </a:spcAft>
              <a:buClr>
                <a:srgbClr val="31A31A"/>
              </a:buClr>
              <a:buSzPct val="77000"/>
              <a:buFont typeface="Roboto"/>
              <a:buChar char="•"/>
            </a:pPr>
            <a:r>
              <a:rPr lang="en-US" sz="3600" b="0" i="0" u="none" strike="noStrike" cap="none">
                <a:solidFill>
                  <a:srgbClr val="31316D"/>
                </a:solidFill>
                <a:latin typeface="Roboto"/>
                <a:ea typeface="Roboto"/>
                <a:cs typeface="Roboto"/>
                <a:sym typeface="Roboto"/>
              </a:rPr>
              <a:t>Kehtib kogu autori eluaja </a:t>
            </a:r>
          </a:p>
          <a:p>
            <a:pPr marL="342900" marR="0" lvl="0" indent="-342900" algn="l" rtl="0">
              <a:lnSpc>
                <a:spcPct val="100000"/>
              </a:lnSpc>
              <a:spcBef>
                <a:spcPts val="1300"/>
              </a:spcBef>
              <a:spcAft>
                <a:spcPts val="0"/>
              </a:spcAft>
              <a:buClr>
                <a:srgbClr val="31A31A"/>
              </a:buClr>
              <a:buSzPct val="77000"/>
              <a:buFont typeface="Roboto"/>
              <a:buChar char="•"/>
            </a:pPr>
            <a:r>
              <a:rPr lang="en-US" sz="3600" b="0" i="0" u="none" strike="noStrike" cap="none">
                <a:solidFill>
                  <a:srgbClr val="31316D"/>
                </a:solidFill>
                <a:latin typeface="Roboto"/>
                <a:ea typeface="Roboto"/>
                <a:cs typeface="Roboto"/>
                <a:sym typeface="Roboto"/>
              </a:rPr>
              <a:t>Kehtib veel 70 aastat pärast tema surma</a:t>
            </a:r>
          </a:p>
          <a:p>
            <a:pPr marL="747712" marR="0" lvl="2" indent="-239712" algn="l" rtl="0">
              <a:lnSpc>
                <a:spcPct val="100000"/>
              </a:lnSpc>
              <a:spcBef>
                <a:spcPts val="640"/>
              </a:spcBef>
              <a:spcAft>
                <a:spcPts val="0"/>
              </a:spcAft>
              <a:buClr>
                <a:srgbClr val="31316D"/>
              </a:buClr>
              <a:buSzPct val="89000"/>
              <a:buFont typeface="Arial"/>
              <a:buChar char="•"/>
            </a:pPr>
            <a:r>
              <a:rPr lang="en-US" sz="3200" b="0" i="0" u="none" strike="noStrike" cap="none">
                <a:solidFill>
                  <a:srgbClr val="31316D"/>
                </a:solidFill>
                <a:latin typeface="Roboto"/>
                <a:ea typeface="Roboto"/>
                <a:cs typeface="Roboto"/>
                <a:sym typeface="Roboto"/>
              </a:rPr>
              <a:t>(Euroopa Liidu liikmesriikides ja Ameerika Ühendriikides)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82"/>
        <p:cNvGrpSpPr/>
        <p:nvPr/>
      </p:nvGrpSpPr>
      <p:grpSpPr>
        <a:xfrm>
          <a:off x="0" y="0"/>
          <a:ext cx="0" cy="0"/>
          <a:chOff x="0" y="0"/>
          <a:chExt cx="0" cy="0"/>
        </a:xfrm>
      </p:grpSpPr>
      <p:sp>
        <p:nvSpPr>
          <p:cNvPr id="383" name="Shape 383"/>
          <p:cNvSpPr txBox="1">
            <a:spLocks noGrp="1"/>
          </p:cNvSpPr>
          <p:nvPr>
            <p:ph type="title"/>
          </p:nvPr>
        </p:nvSpPr>
        <p:spPr>
          <a:xfrm>
            <a:off x="250825" y="274637"/>
            <a:ext cx="7058024" cy="11430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31316D"/>
              </a:buClr>
              <a:buSzPct val="25000"/>
              <a:buFont typeface="Roboto"/>
              <a:buNone/>
            </a:pPr>
            <a:r>
              <a:rPr lang="en-US" sz="5400" b="1" i="0" u="none" strike="noStrike" cap="none">
                <a:solidFill>
                  <a:srgbClr val="31316D"/>
                </a:solidFill>
                <a:latin typeface="Roboto"/>
                <a:ea typeface="Roboto"/>
                <a:cs typeface="Roboto"/>
                <a:sym typeface="Roboto"/>
              </a:rPr>
              <a:t>Autoriõiguse kaitse</a:t>
            </a:r>
          </a:p>
        </p:txBody>
      </p:sp>
      <p:sp>
        <p:nvSpPr>
          <p:cNvPr id="384" name="Shape 384"/>
          <p:cNvSpPr txBox="1">
            <a:spLocks noGrp="1"/>
          </p:cNvSpPr>
          <p:nvPr>
            <p:ph type="body" idx="1"/>
          </p:nvPr>
        </p:nvSpPr>
        <p:spPr>
          <a:xfrm>
            <a:off x="250825" y="1600200"/>
            <a:ext cx="8893175" cy="4924424"/>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rgbClr val="31A31A"/>
              </a:buClr>
              <a:buSzPct val="77000"/>
              <a:buFont typeface="Roboto"/>
              <a:buChar char="•"/>
            </a:pPr>
            <a:r>
              <a:rPr lang="en-US" sz="3600" b="0" i="0" u="none" strike="noStrike" cap="none">
                <a:solidFill>
                  <a:srgbClr val="31316D"/>
                </a:solidFill>
                <a:latin typeface="Roboto"/>
                <a:ea typeface="Roboto"/>
                <a:cs typeface="Roboto"/>
                <a:sym typeface="Roboto"/>
              </a:rPr>
              <a:t>Kaitseb </a:t>
            </a:r>
            <a:r>
              <a:rPr lang="en-US" sz="3600" b="0" i="0" u="none" strike="noStrike" cap="none">
                <a:solidFill>
                  <a:srgbClr val="FFC000"/>
                </a:solidFill>
                <a:latin typeface="Roboto"/>
                <a:ea typeface="Roboto"/>
                <a:cs typeface="Roboto"/>
                <a:sym typeface="Roboto"/>
              </a:rPr>
              <a:t>automaatselt kõiki teoseid</a:t>
            </a:r>
            <a:r>
              <a:rPr lang="en-US" sz="3600" b="0" i="0" u="none" strike="noStrike" cap="none">
                <a:solidFill>
                  <a:srgbClr val="31316D"/>
                </a:solidFill>
                <a:latin typeface="Roboto"/>
                <a:ea typeface="Roboto"/>
                <a:cs typeface="Roboto"/>
                <a:sym typeface="Roboto"/>
              </a:rPr>
              <a:t>, </a:t>
            </a:r>
          </a:p>
          <a:p>
            <a:pPr marL="747712" marR="0" lvl="2" indent="-239712" algn="l" rtl="0">
              <a:lnSpc>
                <a:spcPct val="100000"/>
              </a:lnSpc>
              <a:spcBef>
                <a:spcPts val="640"/>
              </a:spcBef>
              <a:spcAft>
                <a:spcPts val="0"/>
              </a:spcAft>
              <a:buClr>
                <a:srgbClr val="31316D"/>
              </a:buClr>
              <a:buSzPct val="89000"/>
              <a:buFont typeface="Merriweather Sans"/>
              <a:buChar char="•"/>
            </a:pPr>
            <a:r>
              <a:rPr lang="en-US" sz="3200" b="0" i="0" u="none" strike="noStrike" cap="none">
                <a:solidFill>
                  <a:srgbClr val="31316D"/>
                </a:solidFill>
                <a:latin typeface="Roboto"/>
                <a:ea typeface="Roboto"/>
                <a:cs typeface="Roboto"/>
                <a:sym typeface="Roboto"/>
              </a:rPr>
              <a:t>ka neid, mille autorit pole märgitud</a:t>
            </a:r>
          </a:p>
          <a:p>
            <a:pPr marL="342900" marR="0" lvl="0" indent="-342900" algn="l" rtl="0">
              <a:lnSpc>
                <a:spcPct val="100000"/>
              </a:lnSpc>
              <a:spcBef>
                <a:spcPts val="1300"/>
              </a:spcBef>
              <a:spcAft>
                <a:spcPts val="0"/>
              </a:spcAft>
              <a:buClr>
                <a:srgbClr val="31A31A"/>
              </a:buClr>
              <a:buSzPct val="77000"/>
              <a:buFont typeface="Roboto"/>
              <a:buChar char="•"/>
            </a:pPr>
            <a:r>
              <a:rPr lang="en-US" sz="3600" b="0" i="0" u="none" strike="noStrike" cap="none">
                <a:solidFill>
                  <a:srgbClr val="31316D"/>
                </a:solidFill>
                <a:latin typeface="Roboto"/>
                <a:ea typeface="Roboto"/>
                <a:cs typeface="Roboto"/>
                <a:sym typeface="Roboto"/>
              </a:rPr>
              <a:t>Enamikus riikides ei ole vaja märget „kõik õigused kaitstud” (</a:t>
            </a:r>
            <a:r>
              <a:rPr lang="en-US" sz="3600" b="0" i="0" u="none" strike="noStrike" cap="none">
                <a:solidFill>
                  <a:srgbClr val="FFC000"/>
                </a:solidFill>
                <a:latin typeface="Roboto"/>
                <a:ea typeface="Roboto"/>
                <a:cs typeface="Roboto"/>
                <a:sym typeface="Roboto"/>
              </a:rPr>
              <a:t>©</a:t>
            </a:r>
            <a:r>
              <a:rPr lang="en-US" sz="3600" b="0" i="0" u="none" strike="noStrike" cap="none">
                <a:solidFill>
                  <a:srgbClr val="31316D"/>
                </a:solidFill>
                <a:latin typeface="Roboto"/>
                <a:ea typeface="Roboto"/>
                <a:cs typeface="Roboto"/>
                <a:sym typeface="Roboto"/>
              </a:rPr>
              <a:t>) panna</a:t>
            </a:r>
          </a:p>
          <a:p>
            <a:pPr marL="342900" marR="0" lvl="0" indent="-342900" algn="l" rtl="0">
              <a:lnSpc>
                <a:spcPct val="100000"/>
              </a:lnSpc>
              <a:spcBef>
                <a:spcPts val="1300"/>
              </a:spcBef>
              <a:spcAft>
                <a:spcPts val="0"/>
              </a:spcAft>
              <a:buClr>
                <a:srgbClr val="31A31A"/>
              </a:buClr>
              <a:buSzPct val="77000"/>
              <a:buFont typeface="Roboto"/>
              <a:buChar char="•"/>
            </a:pPr>
            <a:r>
              <a:rPr lang="en-US" sz="3600" b="0" i="0" u="none" strike="noStrike" cap="none">
                <a:solidFill>
                  <a:srgbClr val="31316D"/>
                </a:solidFill>
                <a:latin typeface="Roboto"/>
                <a:ea typeface="Roboto"/>
                <a:cs typeface="Roboto"/>
                <a:sym typeface="Roboto"/>
              </a:rPr>
              <a:t>Selle märgiga teost </a:t>
            </a:r>
            <a:r>
              <a:rPr lang="en-US" sz="3600" b="0" i="0" u="none" strike="noStrike" cap="none">
                <a:solidFill>
                  <a:srgbClr val="FFC000"/>
                </a:solidFill>
                <a:latin typeface="Roboto"/>
                <a:ea typeface="Roboto"/>
                <a:cs typeface="Roboto"/>
                <a:sym typeface="Roboto"/>
              </a:rPr>
              <a:t>ei tohi ilma autori loata</a:t>
            </a:r>
          </a:p>
          <a:p>
            <a:pPr marL="342900" marR="0" lvl="0" indent="-342900" algn="l" rtl="0">
              <a:lnSpc>
                <a:spcPct val="100000"/>
              </a:lnSpc>
              <a:spcBef>
                <a:spcPts val="1300"/>
              </a:spcBef>
              <a:spcAft>
                <a:spcPts val="0"/>
              </a:spcAft>
              <a:buClr>
                <a:srgbClr val="31A31A"/>
              </a:buClr>
              <a:buSzPct val="77000"/>
              <a:buFont typeface="Roboto"/>
              <a:buChar char="•"/>
            </a:pPr>
            <a:r>
              <a:rPr lang="en-US" sz="2400" b="0" i="0" u="none" strike="noStrike" cap="none">
                <a:solidFill>
                  <a:srgbClr val="31316D"/>
                </a:solidFill>
                <a:latin typeface="Roboto"/>
                <a:ea typeface="Roboto"/>
                <a:cs typeface="Roboto"/>
                <a:sym typeface="Roboto"/>
              </a:rPr>
              <a:t>reprodutseerida, tõlkida, töödelda, avalikult esitada, eksponeerida, levitada, edastada ega üldsusele kättesaadavaks teha</a:t>
            </a:r>
          </a:p>
          <a:p>
            <a:pPr marL="342900" marR="0" lvl="0" indent="-342900" algn="l" rtl="0">
              <a:spcBef>
                <a:spcPts val="1363"/>
              </a:spcBef>
              <a:spcAft>
                <a:spcPts val="0"/>
              </a:spcAft>
              <a:buSzPct val="25000"/>
              <a:buNone/>
            </a:pPr>
            <a:endParaRPr sz="2400" b="0" i="0" u="none">
              <a:solidFill>
                <a:srgbClr val="31316D"/>
              </a:solidFill>
              <a:latin typeface="Roboto"/>
              <a:ea typeface="Roboto"/>
              <a:cs typeface="Roboto"/>
              <a:sym typeface="Roboto"/>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88"/>
        <p:cNvGrpSpPr/>
        <p:nvPr/>
      </p:nvGrpSpPr>
      <p:grpSpPr>
        <a:xfrm>
          <a:off x="0" y="0"/>
          <a:ext cx="0" cy="0"/>
          <a:chOff x="0" y="0"/>
          <a:chExt cx="0" cy="0"/>
        </a:xfrm>
      </p:grpSpPr>
      <p:sp>
        <p:nvSpPr>
          <p:cNvPr id="389" name="Shape 389"/>
          <p:cNvSpPr txBox="1">
            <a:spLocks noGrp="1"/>
          </p:cNvSpPr>
          <p:nvPr>
            <p:ph type="title"/>
          </p:nvPr>
        </p:nvSpPr>
        <p:spPr>
          <a:xfrm>
            <a:off x="179386" y="274637"/>
            <a:ext cx="8424862" cy="11430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31316D"/>
              </a:buClr>
              <a:buSzPct val="25000"/>
              <a:buFont typeface="Roboto"/>
              <a:buNone/>
            </a:pPr>
            <a:r>
              <a:rPr lang="en-US" sz="5400" b="1" i="0" u="none" strike="noStrike" cap="none">
                <a:solidFill>
                  <a:srgbClr val="31316D"/>
                </a:solidFill>
                <a:latin typeface="Roboto"/>
                <a:ea typeface="Roboto"/>
                <a:cs typeface="Roboto"/>
                <a:sym typeface="Roboto"/>
              </a:rPr>
              <a:t>Teose vaba kasutamine</a:t>
            </a:r>
          </a:p>
        </p:txBody>
      </p:sp>
      <p:sp>
        <p:nvSpPr>
          <p:cNvPr id="390" name="Shape 390"/>
          <p:cNvSpPr txBox="1">
            <a:spLocks noGrp="1"/>
          </p:cNvSpPr>
          <p:nvPr>
            <p:ph type="body" idx="1"/>
          </p:nvPr>
        </p:nvSpPr>
        <p:spPr>
          <a:xfrm>
            <a:off x="179386" y="1268412"/>
            <a:ext cx="8964612" cy="4525961"/>
          </a:xfrm>
          <a:prstGeom prst="rect">
            <a:avLst/>
          </a:prstGeom>
          <a:noFill/>
          <a:ln w="9525" cap="flat" cmpd="sng">
            <a:solidFill>
              <a:schemeClr val="lt1"/>
            </a:solidFill>
            <a:prstDash val="solid"/>
            <a:miter/>
            <a:headEnd type="none" w="med" len="med"/>
            <a:tailEnd type="none" w="med" len="med"/>
          </a:ln>
        </p:spPr>
        <p:txBody>
          <a:bodyPr lIns="91425" tIns="45700" rIns="91425" bIns="45700" anchor="t" anchorCtr="0">
            <a:noAutofit/>
          </a:bodyPr>
          <a:lstStyle/>
          <a:p>
            <a:pPr marL="342900" marR="0" lvl="0" indent="-342900" algn="l" rtl="0">
              <a:lnSpc>
                <a:spcPct val="100000"/>
              </a:lnSpc>
              <a:spcBef>
                <a:spcPts val="0"/>
              </a:spcBef>
              <a:spcAft>
                <a:spcPts val="0"/>
              </a:spcAft>
              <a:buClr>
                <a:srgbClr val="31A31A"/>
              </a:buClr>
              <a:buSzPct val="25000"/>
              <a:buFont typeface="Roboto"/>
              <a:buNone/>
            </a:pPr>
            <a:r>
              <a:rPr lang="en-US" sz="3600" b="0" i="0" u="none">
                <a:solidFill>
                  <a:srgbClr val="31316D"/>
                </a:solidFill>
                <a:latin typeface="Roboto"/>
                <a:ea typeface="Roboto"/>
                <a:cs typeface="Roboto"/>
                <a:sym typeface="Roboto"/>
              </a:rPr>
              <a:t>Autoriõiguse seaduse § 19: </a:t>
            </a:r>
          </a:p>
          <a:p>
            <a:pPr marL="747712" marR="0" lvl="2" indent="-239712" algn="l" rtl="0">
              <a:lnSpc>
                <a:spcPct val="100000"/>
              </a:lnSpc>
              <a:spcBef>
                <a:spcPts val="640"/>
              </a:spcBef>
              <a:spcAft>
                <a:spcPts val="0"/>
              </a:spcAft>
              <a:buClr>
                <a:srgbClr val="31316D"/>
              </a:buClr>
              <a:buSzPct val="89000"/>
              <a:buFont typeface="Arial"/>
              <a:buChar char="•"/>
            </a:pPr>
            <a:r>
              <a:rPr lang="en-US" sz="3200" b="0" i="0" u="none" strike="noStrike" cap="none">
                <a:solidFill>
                  <a:srgbClr val="31316D"/>
                </a:solidFill>
                <a:latin typeface="Roboto"/>
                <a:ea typeface="Roboto"/>
                <a:cs typeface="Roboto"/>
                <a:sym typeface="Roboto"/>
              </a:rPr>
              <a:t>õiguspäraselt avaldatud teost võib </a:t>
            </a:r>
            <a:r>
              <a:rPr lang="en-US" sz="3200" b="0" i="0" u="none" strike="noStrike" cap="none">
                <a:solidFill>
                  <a:schemeClr val="dk2"/>
                </a:solidFill>
                <a:latin typeface="Roboto"/>
                <a:ea typeface="Roboto"/>
                <a:cs typeface="Roboto"/>
                <a:sym typeface="Roboto"/>
              </a:rPr>
              <a:t>tsiteerida ja refereerida</a:t>
            </a:r>
            <a:r>
              <a:rPr lang="en-US" sz="3200" b="0" i="0" u="none" strike="noStrike" cap="none">
                <a:solidFill>
                  <a:srgbClr val="31316D"/>
                </a:solidFill>
                <a:latin typeface="Roboto"/>
                <a:ea typeface="Roboto"/>
                <a:cs typeface="Roboto"/>
                <a:sym typeface="Roboto"/>
              </a:rPr>
              <a:t> </a:t>
            </a:r>
            <a:r>
              <a:rPr lang="en-US" sz="3200" b="0" i="0" u="none" strike="noStrike" cap="none">
                <a:solidFill>
                  <a:srgbClr val="FF6600"/>
                </a:solidFill>
                <a:latin typeface="Roboto"/>
                <a:ea typeface="Roboto"/>
                <a:cs typeface="Roboto"/>
                <a:sym typeface="Roboto"/>
              </a:rPr>
              <a:t>motiveeritud mahus</a:t>
            </a:r>
            <a:r>
              <a:rPr lang="en-US" sz="3200" b="0" i="0" u="none" strike="noStrike" cap="none">
                <a:solidFill>
                  <a:srgbClr val="31316D"/>
                </a:solidFill>
                <a:latin typeface="Roboto"/>
                <a:ea typeface="Roboto"/>
                <a:cs typeface="Roboto"/>
                <a:sym typeface="Roboto"/>
              </a:rPr>
              <a:t>, kui järgitakse teose kui terviku mõtte õige edasiandmise kohustust</a:t>
            </a:r>
          </a:p>
          <a:p>
            <a:pPr marL="747712" marR="0" lvl="2" indent="-239712" algn="l" rtl="0">
              <a:lnSpc>
                <a:spcPct val="100000"/>
              </a:lnSpc>
              <a:spcBef>
                <a:spcPts val="640"/>
              </a:spcBef>
              <a:spcAft>
                <a:spcPts val="0"/>
              </a:spcAft>
              <a:buClr>
                <a:srgbClr val="31316D"/>
              </a:buClr>
              <a:buSzPct val="89000"/>
              <a:buFont typeface="Merriweather Sans"/>
              <a:buChar char="•"/>
            </a:pPr>
            <a:r>
              <a:rPr lang="en-US" sz="3200" b="0" i="0" u="none" strike="noStrike" cap="none">
                <a:solidFill>
                  <a:srgbClr val="31316D"/>
                </a:solidFill>
                <a:latin typeface="Roboto"/>
                <a:ea typeface="Roboto"/>
                <a:cs typeface="Roboto"/>
                <a:sym typeface="Roboto"/>
              </a:rPr>
              <a:t>märkida ära 		autori nimi</a:t>
            </a:r>
          </a:p>
          <a:p>
            <a:pPr marL="747712" marR="0" lvl="2" indent="-239712" algn="l" rtl="0">
              <a:lnSpc>
                <a:spcPct val="100000"/>
              </a:lnSpc>
              <a:spcBef>
                <a:spcPts val="0"/>
              </a:spcBef>
              <a:spcAft>
                <a:spcPts val="0"/>
              </a:spcAft>
              <a:buClr>
                <a:srgbClr val="31316D"/>
              </a:buClr>
              <a:buSzPct val="25000"/>
              <a:buFont typeface="Merriweather Sans"/>
              <a:buNone/>
            </a:pPr>
            <a:r>
              <a:rPr lang="en-US" sz="3200" b="0" i="0" u="none" strike="noStrike" cap="none">
                <a:solidFill>
                  <a:srgbClr val="31316D"/>
                </a:solidFill>
                <a:latin typeface="Roboto"/>
                <a:ea typeface="Roboto"/>
                <a:cs typeface="Roboto"/>
                <a:sym typeface="Roboto"/>
              </a:rPr>
              <a:t>								teose pealkiri (nimetus)</a:t>
            </a:r>
          </a:p>
          <a:p>
            <a:pPr marL="747712" marR="0" lvl="2" indent="-239712" algn="l" rtl="0">
              <a:lnSpc>
                <a:spcPct val="100000"/>
              </a:lnSpc>
              <a:spcBef>
                <a:spcPts val="0"/>
              </a:spcBef>
              <a:spcAft>
                <a:spcPts val="0"/>
              </a:spcAft>
              <a:buClr>
                <a:srgbClr val="31316D"/>
              </a:buClr>
              <a:buSzPct val="25000"/>
              <a:buFont typeface="Merriweather Sans"/>
              <a:buNone/>
            </a:pPr>
            <a:r>
              <a:rPr lang="en-US" sz="3200" b="0" i="0" u="none" strike="noStrike" cap="none">
                <a:solidFill>
                  <a:srgbClr val="31316D"/>
                </a:solidFill>
                <a:latin typeface="Roboto"/>
                <a:ea typeface="Roboto"/>
                <a:cs typeface="Roboto"/>
                <a:sym typeface="Roboto"/>
              </a:rPr>
              <a:t>								teose avaldamise allikas</a:t>
            </a:r>
          </a:p>
          <a:p>
            <a:pPr marL="747712" marR="0" lvl="2" indent="-239712" algn="l" rtl="0">
              <a:lnSpc>
                <a:spcPct val="100000"/>
              </a:lnSpc>
              <a:spcBef>
                <a:spcPts val="280"/>
              </a:spcBef>
              <a:spcAft>
                <a:spcPts val="0"/>
              </a:spcAft>
              <a:buClr>
                <a:srgbClr val="31316D"/>
              </a:buClr>
              <a:buSzPct val="89000"/>
              <a:buFont typeface="Arial"/>
              <a:buChar char="•"/>
            </a:pPr>
            <a:r>
              <a:rPr lang="en-US" sz="1400" b="0" i="0" u="sng" strike="noStrike" cap="none">
                <a:solidFill>
                  <a:schemeClr val="hlink"/>
                </a:solidFill>
                <a:latin typeface="Roboto"/>
                <a:ea typeface="Roboto"/>
                <a:cs typeface="Roboto"/>
                <a:sym typeface="Roboto"/>
                <a:hlinkClick r:id="rId3"/>
              </a:rPr>
              <a:t>http://www.autor.ee/est</a:t>
            </a:r>
          </a:p>
          <a:p>
            <a:pPr marL="342900" marR="0" lvl="0" indent="-342900" algn="l" rtl="0">
              <a:lnSpc>
                <a:spcPct val="100000"/>
              </a:lnSpc>
              <a:spcBef>
                <a:spcPts val="600"/>
              </a:spcBef>
              <a:spcAft>
                <a:spcPts val="0"/>
              </a:spcAft>
              <a:buClr>
                <a:srgbClr val="31A31A"/>
              </a:buClr>
              <a:buSzPct val="77000"/>
              <a:buFont typeface="Roboto"/>
              <a:buChar char="•"/>
            </a:pPr>
            <a:r>
              <a:rPr lang="en-US" sz="1800" b="0" i="0" u="sng">
                <a:solidFill>
                  <a:schemeClr val="hlink"/>
                </a:solidFill>
                <a:latin typeface="Roboto"/>
                <a:ea typeface="Roboto"/>
                <a:cs typeface="Roboto"/>
                <a:sym typeface="Roboto"/>
                <a:hlinkClick r:id="rId4"/>
              </a:rPr>
              <a:t>https://www.riigiteataja.ee/akt/12791124?leiaKehtiv</a:t>
            </a:r>
          </a:p>
        </p:txBody>
      </p:sp>
    </p:spTree>
  </p:cSld>
  <p:clrMapOvr>
    <a:masterClrMapping/>
  </p:clrMapOvr>
</p:sld>
</file>

<file path=ppt/theme/theme1.xml><?xml version="1.0" encoding="utf-8"?>
<a:theme xmlns:a="http://schemas.openxmlformats.org/drawingml/2006/main" name="HITSA_Esileht">
  <a:themeElements>
    <a:clrScheme name="HITSA">
      <a:dk1>
        <a:srgbClr val="31316D"/>
      </a:dk1>
      <a:lt1>
        <a:srgbClr val="FFFFFF"/>
      </a:lt1>
      <a:dk2>
        <a:srgbClr val="00B140"/>
      </a:dk2>
      <a:lt2>
        <a:srgbClr val="FFFFFF"/>
      </a:lt2>
      <a:accent1>
        <a:srgbClr val="F24A41"/>
      </a:accent1>
      <a:accent2>
        <a:srgbClr val="EEDC00"/>
      </a:accent2>
      <a:accent3>
        <a:srgbClr val="A61178"/>
      </a:accent3>
      <a:accent4>
        <a:srgbClr val="7D00F9"/>
      </a:accent4>
      <a:accent5>
        <a:srgbClr val="EAD9BB"/>
      </a:accent5>
      <a:accent6>
        <a:srgbClr val="F28728"/>
      </a:accent6>
      <a:hlink>
        <a:srgbClr val="00B140"/>
      </a:hlink>
      <a:folHlink>
        <a:srgbClr val="00B14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3_Kujundus HITSA">
  <a:themeElements>
    <a:clrScheme name="HITSA">
      <a:dk1>
        <a:srgbClr val="31316D"/>
      </a:dk1>
      <a:lt1>
        <a:srgbClr val="FFFFFF"/>
      </a:lt1>
      <a:dk2>
        <a:srgbClr val="00B140"/>
      </a:dk2>
      <a:lt2>
        <a:srgbClr val="FFFFFF"/>
      </a:lt2>
      <a:accent1>
        <a:srgbClr val="F24A41"/>
      </a:accent1>
      <a:accent2>
        <a:srgbClr val="EEDC00"/>
      </a:accent2>
      <a:accent3>
        <a:srgbClr val="A61178"/>
      </a:accent3>
      <a:accent4>
        <a:srgbClr val="7D00F9"/>
      </a:accent4>
      <a:accent5>
        <a:srgbClr val="EAD9BB"/>
      </a:accent5>
      <a:accent6>
        <a:srgbClr val="F28728"/>
      </a:accent6>
      <a:hlink>
        <a:srgbClr val="00B140"/>
      </a:hlink>
      <a:folHlink>
        <a:srgbClr val="00B14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3_HITSA_Esileht">
  <a:themeElements>
    <a:clrScheme name="HITSA">
      <a:dk1>
        <a:srgbClr val="31316D"/>
      </a:dk1>
      <a:lt1>
        <a:srgbClr val="FFFFFF"/>
      </a:lt1>
      <a:dk2>
        <a:srgbClr val="00B140"/>
      </a:dk2>
      <a:lt2>
        <a:srgbClr val="FFFFFF"/>
      </a:lt2>
      <a:accent1>
        <a:srgbClr val="F24A41"/>
      </a:accent1>
      <a:accent2>
        <a:srgbClr val="EEDC00"/>
      </a:accent2>
      <a:accent3>
        <a:srgbClr val="A61178"/>
      </a:accent3>
      <a:accent4>
        <a:srgbClr val="7D00F9"/>
      </a:accent4>
      <a:accent5>
        <a:srgbClr val="EAD9BB"/>
      </a:accent5>
      <a:accent6>
        <a:srgbClr val="F28728"/>
      </a:accent6>
      <a:hlink>
        <a:srgbClr val="00B140"/>
      </a:hlink>
      <a:folHlink>
        <a:srgbClr val="00B14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4_Kujundus HITSA">
  <a:themeElements>
    <a:clrScheme name="HITSA">
      <a:dk1>
        <a:srgbClr val="31316D"/>
      </a:dk1>
      <a:lt1>
        <a:srgbClr val="FFFFFF"/>
      </a:lt1>
      <a:dk2>
        <a:srgbClr val="00B140"/>
      </a:dk2>
      <a:lt2>
        <a:srgbClr val="FFFFFF"/>
      </a:lt2>
      <a:accent1>
        <a:srgbClr val="F24A41"/>
      </a:accent1>
      <a:accent2>
        <a:srgbClr val="EEDC00"/>
      </a:accent2>
      <a:accent3>
        <a:srgbClr val="A61178"/>
      </a:accent3>
      <a:accent4>
        <a:srgbClr val="7D00F9"/>
      </a:accent4>
      <a:accent5>
        <a:srgbClr val="EAD9BB"/>
      </a:accent5>
      <a:accent6>
        <a:srgbClr val="F28728"/>
      </a:accent6>
      <a:hlink>
        <a:srgbClr val="00B140"/>
      </a:hlink>
      <a:folHlink>
        <a:srgbClr val="00B14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4_HITSA_Esileht">
  <a:themeElements>
    <a:clrScheme name="HITSA">
      <a:dk1>
        <a:srgbClr val="31316D"/>
      </a:dk1>
      <a:lt1>
        <a:srgbClr val="FFFFFF"/>
      </a:lt1>
      <a:dk2>
        <a:srgbClr val="00B140"/>
      </a:dk2>
      <a:lt2>
        <a:srgbClr val="FFFFFF"/>
      </a:lt2>
      <a:accent1>
        <a:srgbClr val="F24A41"/>
      </a:accent1>
      <a:accent2>
        <a:srgbClr val="EEDC00"/>
      </a:accent2>
      <a:accent3>
        <a:srgbClr val="A61178"/>
      </a:accent3>
      <a:accent4>
        <a:srgbClr val="7D00F9"/>
      </a:accent4>
      <a:accent5>
        <a:srgbClr val="EAD9BB"/>
      </a:accent5>
      <a:accent6>
        <a:srgbClr val="F28728"/>
      </a:accent6>
      <a:hlink>
        <a:srgbClr val="00B140"/>
      </a:hlink>
      <a:folHlink>
        <a:srgbClr val="00B14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5_Kujundus HITSA">
  <a:themeElements>
    <a:clrScheme name="HITSA">
      <a:dk1>
        <a:srgbClr val="31316D"/>
      </a:dk1>
      <a:lt1>
        <a:srgbClr val="FFFFFF"/>
      </a:lt1>
      <a:dk2>
        <a:srgbClr val="00B140"/>
      </a:dk2>
      <a:lt2>
        <a:srgbClr val="FFFFFF"/>
      </a:lt2>
      <a:accent1>
        <a:srgbClr val="F24A41"/>
      </a:accent1>
      <a:accent2>
        <a:srgbClr val="EEDC00"/>
      </a:accent2>
      <a:accent3>
        <a:srgbClr val="A61178"/>
      </a:accent3>
      <a:accent4>
        <a:srgbClr val="7D00F9"/>
      </a:accent4>
      <a:accent5>
        <a:srgbClr val="EAD9BB"/>
      </a:accent5>
      <a:accent6>
        <a:srgbClr val="F28728"/>
      </a:accent6>
      <a:hlink>
        <a:srgbClr val="00B140"/>
      </a:hlink>
      <a:folHlink>
        <a:srgbClr val="00B14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5_HITSA_Esileht">
  <a:themeElements>
    <a:clrScheme name="HITSA">
      <a:dk1>
        <a:srgbClr val="31316D"/>
      </a:dk1>
      <a:lt1>
        <a:srgbClr val="FFFFFF"/>
      </a:lt1>
      <a:dk2>
        <a:srgbClr val="00B140"/>
      </a:dk2>
      <a:lt2>
        <a:srgbClr val="FFFFFF"/>
      </a:lt2>
      <a:accent1>
        <a:srgbClr val="F24A41"/>
      </a:accent1>
      <a:accent2>
        <a:srgbClr val="EEDC00"/>
      </a:accent2>
      <a:accent3>
        <a:srgbClr val="A61178"/>
      </a:accent3>
      <a:accent4>
        <a:srgbClr val="7D00F9"/>
      </a:accent4>
      <a:accent5>
        <a:srgbClr val="EAD9BB"/>
      </a:accent5>
      <a:accent6>
        <a:srgbClr val="F28728"/>
      </a:accent6>
      <a:hlink>
        <a:srgbClr val="00B140"/>
      </a:hlink>
      <a:folHlink>
        <a:srgbClr val="00B14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6.xml><?xml version="1.0" encoding="utf-8"?>
<a:theme xmlns:a="http://schemas.openxmlformats.org/drawingml/2006/main" name="6_Kujundus HITSA">
  <a:themeElements>
    <a:clrScheme name="HITSA">
      <a:dk1>
        <a:srgbClr val="31316D"/>
      </a:dk1>
      <a:lt1>
        <a:srgbClr val="FFFFFF"/>
      </a:lt1>
      <a:dk2>
        <a:srgbClr val="00B140"/>
      </a:dk2>
      <a:lt2>
        <a:srgbClr val="FFFFFF"/>
      </a:lt2>
      <a:accent1>
        <a:srgbClr val="F24A41"/>
      </a:accent1>
      <a:accent2>
        <a:srgbClr val="EEDC00"/>
      </a:accent2>
      <a:accent3>
        <a:srgbClr val="A61178"/>
      </a:accent3>
      <a:accent4>
        <a:srgbClr val="7D00F9"/>
      </a:accent4>
      <a:accent5>
        <a:srgbClr val="EAD9BB"/>
      </a:accent5>
      <a:accent6>
        <a:srgbClr val="F28728"/>
      </a:accent6>
      <a:hlink>
        <a:srgbClr val="00B140"/>
      </a:hlink>
      <a:folHlink>
        <a:srgbClr val="00B14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7.xml><?xml version="1.0" encoding="utf-8"?>
<a:theme xmlns:a="http://schemas.openxmlformats.org/drawingml/2006/main" name="7_Kujundus HITSA">
  <a:themeElements>
    <a:clrScheme name="HITSA">
      <a:dk1>
        <a:srgbClr val="31316D"/>
      </a:dk1>
      <a:lt1>
        <a:srgbClr val="FFFFFF"/>
      </a:lt1>
      <a:dk2>
        <a:srgbClr val="00B140"/>
      </a:dk2>
      <a:lt2>
        <a:srgbClr val="FFFFFF"/>
      </a:lt2>
      <a:accent1>
        <a:srgbClr val="F24A41"/>
      </a:accent1>
      <a:accent2>
        <a:srgbClr val="EEDC00"/>
      </a:accent2>
      <a:accent3>
        <a:srgbClr val="A61178"/>
      </a:accent3>
      <a:accent4>
        <a:srgbClr val="7D00F9"/>
      </a:accent4>
      <a:accent5>
        <a:srgbClr val="EAD9BB"/>
      </a:accent5>
      <a:accent6>
        <a:srgbClr val="F28728"/>
      </a:accent6>
      <a:hlink>
        <a:srgbClr val="00B140"/>
      </a:hlink>
      <a:folHlink>
        <a:srgbClr val="00B14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8.xml><?xml version="1.0" encoding="utf-8"?>
<a:theme xmlns:a="http://schemas.openxmlformats.org/drawingml/2006/main" name="8_Kujundus HITSA">
  <a:themeElements>
    <a:clrScheme name="HITSA">
      <a:dk1>
        <a:srgbClr val="31316D"/>
      </a:dk1>
      <a:lt1>
        <a:srgbClr val="FFFFFF"/>
      </a:lt1>
      <a:dk2>
        <a:srgbClr val="00B140"/>
      </a:dk2>
      <a:lt2>
        <a:srgbClr val="FFFFFF"/>
      </a:lt2>
      <a:accent1>
        <a:srgbClr val="F24A41"/>
      </a:accent1>
      <a:accent2>
        <a:srgbClr val="EEDC00"/>
      </a:accent2>
      <a:accent3>
        <a:srgbClr val="A61178"/>
      </a:accent3>
      <a:accent4>
        <a:srgbClr val="7D00F9"/>
      </a:accent4>
      <a:accent5>
        <a:srgbClr val="EAD9BB"/>
      </a:accent5>
      <a:accent6>
        <a:srgbClr val="F28728"/>
      </a:accent6>
      <a:hlink>
        <a:srgbClr val="00B140"/>
      </a:hlink>
      <a:folHlink>
        <a:srgbClr val="00B14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9.xml><?xml version="1.0" encoding="utf-8"?>
<a:theme xmlns:a="http://schemas.openxmlformats.org/drawingml/2006/main" name="6_HITSA_Esileht">
  <a:themeElements>
    <a:clrScheme name="HITSA">
      <a:dk1>
        <a:srgbClr val="31316D"/>
      </a:dk1>
      <a:lt1>
        <a:srgbClr val="FFFFFF"/>
      </a:lt1>
      <a:dk2>
        <a:srgbClr val="00B140"/>
      </a:dk2>
      <a:lt2>
        <a:srgbClr val="FFFFFF"/>
      </a:lt2>
      <a:accent1>
        <a:srgbClr val="F24A41"/>
      </a:accent1>
      <a:accent2>
        <a:srgbClr val="EEDC00"/>
      </a:accent2>
      <a:accent3>
        <a:srgbClr val="A61178"/>
      </a:accent3>
      <a:accent4>
        <a:srgbClr val="7D00F9"/>
      </a:accent4>
      <a:accent5>
        <a:srgbClr val="EAD9BB"/>
      </a:accent5>
      <a:accent6>
        <a:srgbClr val="F28728"/>
      </a:accent6>
      <a:hlink>
        <a:srgbClr val="00B140"/>
      </a:hlink>
      <a:folHlink>
        <a:srgbClr val="00B14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8_Kujundus HITSA">
  <a:themeElements>
    <a:clrScheme name="HITSA">
      <a:dk1>
        <a:srgbClr val="31316D"/>
      </a:dk1>
      <a:lt1>
        <a:srgbClr val="FFFFFF"/>
      </a:lt1>
      <a:dk2>
        <a:srgbClr val="00B140"/>
      </a:dk2>
      <a:lt2>
        <a:srgbClr val="FFFFFF"/>
      </a:lt2>
      <a:accent1>
        <a:srgbClr val="F24A41"/>
      </a:accent1>
      <a:accent2>
        <a:srgbClr val="EEDC00"/>
      </a:accent2>
      <a:accent3>
        <a:srgbClr val="A61178"/>
      </a:accent3>
      <a:accent4>
        <a:srgbClr val="7D00F9"/>
      </a:accent4>
      <a:accent5>
        <a:srgbClr val="EAD9BB"/>
      </a:accent5>
      <a:accent6>
        <a:srgbClr val="F28728"/>
      </a:accent6>
      <a:hlink>
        <a:srgbClr val="00B140"/>
      </a:hlink>
      <a:folHlink>
        <a:srgbClr val="00B14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0.xml><?xml version="1.0" encoding="utf-8"?>
<a:theme xmlns:a="http://schemas.openxmlformats.org/drawingml/2006/main" name="7_HITSA_Esileht">
  <a:themeElements>
    <a:clrScheme name="HITSA">
      <a:dk1>
        <a:srgbClr val="31316D"/>
      </a:dk1>
      <a:lt1>
        <a:srgbClr val="FFFFFF"/>
      </a:lt1>
      <a:dk2>
        <a:srgbClr val="00B140"/>
      </a:dk2>
      <a:lt2>
        <a:srgbClr val="FFFFFF"/>
      </a:lt2>
      <a:accent1>
        <a:srgbClr val="F24A41"/>
      </a:accent1>
      <a:accent2>
        <a:srgbClr val="EEDC00"/>
      </a:accent2>
      <a:accent3>
        <a:srgbClr val="A61178"/>
      </a:accent3>
      <a:accent4>
        <a:srgbClr val="7D00F9"/>
      </a:accent4>
      <a:accent5>
        <a:srgbClr val="EAD9BB"/>
      </a:accent5>
      <a:accent6>
        <a:srgbClr val="F28728"/>
      </a:accent6>
      <a:hlink>
        <a:srgbClr val="00B140"/>
      </a:hlink>
      <a:folHlink>
        <a:srgbClr val="00B14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1.xml><?xml version="1.0" encoding="utf-8"?>
<a:theme xmlns:a="http://schemas.openxmlformats.org/drawingml/2006/main" name="8_HITSA_Esileht">
  <a:themeElements>
    <a:clrScheme name="HITSA">
      <a:dk1>
        <a:srgbClr val="31316D"/>
      </a:dk1>
      <a:lt1>
        <a:srgbClr val="FFFFFF"/>
      </a:lt1>
      <a:dk2>
        <a:srgbClr val="00B140"/>
      </a:dk2>
      <a:lt2>
        <a:srgbClr val="FFFFFF"/>
      </a:lt2>
      <a:accent1>
        <a:srgbClr val="F24A41"/>
      </a:accent1>
      <a:accent2>
        <a:srgbClr val="EEDC00"/>
      </a:accent2>
      <a:accent3>
        <a:srgbClr val="A61178"/>
      </a:accent3>
      <a:accent4>
        <a:srgbClr val="7D00F9"/>
      </a:accent4>
      <a:accent5>
        <a:srgbClr val="EAD9BB"/>
      </a:accent5>
      <a:accent6>
        <a:srgbClr val="F28728"/>
      </a:accent6>
      <a:hlink>
        <a:srgbClr val="00B140"/>
      </a:hlink>
      <a:folHlink>
        <a:srgbClr val="00B14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2.xml><?xml version="1.0" encoding="utf-8"?>
<a:theme xmlns:a="http://schemas.openxmlformats.org/drawingml/2006/main" name="9_HITSA_Esileht">
  <a:themeElements>
    <a:clrScheme name="HITSA">
      <a:dk1>
        <a:srgbClr val="31316D"/>
      </a:dk1>
      <a:lt1>
        <a:srgbClr val="FFFFFF"/>
      </a:lt1>
      <a:dk2>
        <a:srgbClr val="00B140"/>
      </a:dk2>
      <a:lt2>
        <a:srgbClr val="FFFFFF"/>
      </a:lt2>
      <a:accent1>
        <a:srgbClr val="F24A41"/>
      </a:accent1>
      <a:accent2>
        <a:srgbClr val="EEDC00"/>
      </a:accent2>
      <a:accent3>
        <a:srgbClr val="A61178"/>
      </a:accent3>
      <a:accent4>
        <a:srgbClr val="7D00F9"/>
      </a:accent4>
      <a:accent5>
        <a:srgbClr val="EAD9BB"/>
      </a:accent5>
      <a:accent6>
        <a:srgbClr val="F28728"/>
      </a:accent6>
      <a:hlink>
        <a:srgbClr val="00B140"/>
      </a:hlink>
      <a:folHlink>
        <a:srgbClr val="00B14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3.xml><?xml version="1.0" encoding="utf-8"?>
<a:theme xmlns:a="http://schemas.openxmlformats.org/drawingml/2006/main" name="9_Kujundus HITSA">
  <a:themeElements>
    <a:clrScheme name="HITSA">
      <a:dk1>
        <a:srgbClr val="31316D"/>
      </a:dk1>
      <a:lt1>
        <a:srgbClr val="FFFFFF"/>
      </a:lt1>
      <a:dk2>
        <a:srgbClr val="00B140"/>
      </a:dk2>
      <a:lt2>
        <a:srgbClr val="FFFFFF"/>
      </a:lt2>
      <a:accent1>
        <a:srgbClr val="F24A41"/>
      </a:accent1>
      <a:accent2>
        <a:srgbClr val="EEDC00"/>
      </a:accent2>
      <a:accent3>
        <a:srgbClr val="A61178"/>
      </a:accent3>
      <a:accent4>
        <a:srgbClr val="7D00F9"/>
      </a:accent4>
      <a:accent5>
        <a:srgbClr val="EAD9BB"/>
      </a:accent5>
      <a:accent6>
        <a:srgbClr val="F28728"/>
      </a:accent6>
      <a:hlink>
        <a:srgbClr val="00B140"/>
      </a:hlink>
      <a:folHlink>
        <a:srgbClr val="00B14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4.xml><?xml version="1.0" encoding="utf-8"?>
<a:theme xmlns:a="http://schemas.openxmlformats.org/drawingml/2006/main" name="10_Kujundus HITSA">
  <a:themeElements>
    <a:clrScheme name="HITSA">
      <a:dk1>
        <a:srgbClr val="31316D"/>
      </a:dk1>
      <a:lt1>
        <a:srgbClr val="FFFFFF"/>
      </a:lt1>
      <a:dk2>
        <a:srgbClr val="00B140"/>
      </a:dk2>
      <a:lt2>
        <a:srgbClr val="FFFFFF"/>
      </a:lt2>
      <a:accent1>
        <a:srgbClr val="F24A41"/>
      </a:accent1>
      <a:accent2>
        <a:srgbClr val="EEDC00"/>
      </a:accent2>
      <a:accent3>
        <a:srgbClr val="A61178"/>
      </a:accent3>
      <a:accent4>
        <a:srgbClr val="7D00F9"/>
      </a:accent4>
      <a:accent5>
        <a:srgbClr val="EAD9BB"/>
      </a:accent5>
      <a:accent6>
        <a:srgbClr val="F28728"/>
      </a:accent6>
      <a:hlink>
        <a:srgbClr val="00B140"/>
      </a:hlink>
      <a:folHlink>
        <a:srgbClr val="00B14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5.xml><?xml version="1.0" encoding="utf-8"?>
<a:theme xmlns:a="http://schemas.openxmlformats.org/drawingml/2006/main" name="11_Kujundus HITSA">
  <a:themeElements>
    <a:clrScheme name="HITSA">
      <a:dk1>
        <a:srgbClr val="31316D"/>
      </a:dk1>
      <a:lt1>
        <a:srgbClr val="FFFFFF"/>
      </a:lt1>
      <a:dk2>
        <a:srgbClr val="00B140"/>
      </a:dk2>
      <a:lt2>
        <a:srgbClr val="FFFFFF"/>
      </a:lt2>
      <a:accent1>
        <a:srgbClr val="F24A41"/>
      </a:accent1>
      <a:accent2>
        <a:srgbClr val="EEDC00"/>
      </a:accent2>
      <a:accent3>
        <a:srgbClr val="A61178"/>
      </a:accent3>
      <a:accent4>
        <a:srgbClr val="7D00F9"/>
      </a:accent4>
      <a:accent5>
        <a:srgbClr val="EAD9BB"/>
      </a:accent5>
      <a:accent6>
        <a:srgbClr val="F28728"/>
      </a:accent6>
      <a:hlink>
        <a:srgbClr val="00B140"/>
      </a:hlink>
      <a:folHlink>
        <a:srgbClr val="00B14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6.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4_Kujundus HITSA">
  <a:themeElements>
    <a:clrScheme name="HITSA">
      <a:dk1>
        <a:srgbClr val="31316D"/>
      </a:dk1>
      <a:lt1>
        <a:srgbClr val="FFFFFF"/>
      </a:lt1>
      <a:dk2>
        <a:srgbClr val="00B140"/>
      </a:dk2>
      <a:lt2>
        <a:srgbClr val="FFFFFF"/>
      </a:lt2>
      <a:accent1>
        <a:srgbClr val="F24A41"/>
      </a:accent1>
      <a:accent2>
        <a:srgbClr val="EEDC00"/>
      </a:accent2>
      <a:accent3>
        <a:srgbClr val="A61178"/>
      </a:accent3>
      <a:accent4>
        <a:srgbClr val="7D00F9"/>
      </a:accent4>
      <a:accent5>
        <a:srgbClr val="EAD9BB"/>
      </a:accent5>
      <a:accent6>
        <a:srgbClr val="F28728"/>
      </a:accent6>
      <a:hlink>
        <a:srgbClr val="00B140"/>
      </a:hlink>
      <a:folHlink>
        <a:srgbClr val="00B14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5_Kujundus HITSA">
  <a:themeElements>
    <a:clrScheme name="HITSA">
      <a:dk1>
        <a:srgbClr val="31316D"/>
      </a:dk1>
      <a:lt1>
        <a:srgbClr val="FFFFFF"/>
      </a:lt1>
      <a:dk2>
        <a:srgbClr val="00B140"/>
      </a:dk2>
      <a:lt2>
        <a:srgbClr val="FFFFFF"/>
      </a:lt2>
      <a:accent1>
        <a:srgbClr val="F24A41"/>
      </a:accent1>
      <a:accent2>
        <a:srgbClr val="EEDC00"/>
      </a:accent2>
      <a:accent3>
        <a:srgbClr val="A61178"/>
      </a:accent3>
      <a:accent4>
        <a:srgbClr val="7D00F9"/>
      </a:accent4>
      <a:accent5>
        <a:srgbClr val="EAD9BB"/>
      </a:accent5>
      <a:accent6>
        <a:srgbClr val="F28728"/>
      </a:accent6>
      <a:hlink>
        <a:srgbClr val="00B140"/>
      </a:hlink>
      <a:folHlink>
        <a:srgbClr val="00B14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Kujundus HITSA">
  <a:themeElements>
    <a:clrScheme name="HITSA">
      <a:dk1>
        <a:srgbClr val="31316D"/>
      </a:dk1>
      <a:lt1>
        <a:srgbClr val="FFFFFF"/>
      </a:lt1>
      <a:dk2>
        <a:srgbClr val="00B140"/>
      </a:dk2>
      <a:lt2>
        <a:srgbClr val="FFFFFF"/>
      </a:lt2>
      <a:accent1>
        <a:srgbClr val="F24A41"/>
      </a:accent1>
      <a:accent2>
        <a:srgbClr val="EEDC00"/>
      </a:accent2>
      <a:accent3>
        <a:srgbClr val="A61178"/>
      </a:accent3>
      <a:accent4>
        <a:srgbClr val="7D00F9"/>
      </a:accent4>
      <a:accent5>
        <a:srgbClr val="EAD9BB"/>
      </a:accent5>
      <a:accent6>
        <a:srgbClr val="F28728"/>
      </a:accent6>
      <a:hlink>
        <a:srgbClr val="00B140"/>
      </a:hlink>
      <a:folHlink>
        <a:srgbClr val="00B14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_Kujundus HITSA">
  <a:themeElements>
    <a:clrScheme name="HITSA">
      <a:dk1>
        <a:srgbClr val="31316D"/>
      </a:dk1>
      <a:lt1>
        <a:srgbClr val="FFFFFF"/>
      </a:lt1>
      <a:dk2>
        <a:srgbClr val="00B140"/>
      </a:dk2>
      <a:lt2>
        <a:srgbClr val="FFFFFF"/>
      </a:lt2>
      <a:accent1>
        <a:srgbClr val="F24A41"/>
      </a:accent1>
      <a:accent2>
        <a:srgbClr val="EEDC00"/>
      </a:accent2>
      <a:accent3>
        <a:srgbClr val="A61178"/>
      </a:accent3>
      <a:accent4>
        <a:srgbClr val="7D00F9"/>
      </a:accent4>
      <a:accent5>
        <a:srgbClr val="EAD9BB"/>
      </a:accent5>
      <a:accent6>
        <a:srgbClr val="F28728"/>
      </a:accent6>
      <a:hlink>
        <a:srgbClr val="00B140"/>
      </a:hlink>
      <a:folHlink>
        <a:srgbClr val="00B14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1_HITSA_Esileht">
  <a:themeElements>
    <a:clrScheme name="HITSA">
      <a:dk1>
        <a:srgbClr val="31316D"/>
      </a:dk1>
      <a:lt1>
        <a:srgbClr val="FFFFFF"/>
      </a:lt1>
      <a:dk2>
        <a:srgbClr val="00B140"/>
      </a:dk2>
      <a:lt2>
        <a:srgbClr val="FFFFFF"/>
      </a:lt2>
      <a:accent1>
        <a:srgbClr val="F24A41"/>
      </a:accent1>
      <a:accent2>
        <a:srgbClr val="EEDC00"/>
      </a:accent2>
      <a:accent3>
        <a:srgbClr val="A61178"/>
      </a:accent3>
      <a:accent4>
        <a:srgbClr val="7D00F9"/>
      </a:accent4>
      <a:accent5>
        <a:srgbClr val="EAD9BB"/>
      </a:accent5>
      <a:accent6>
        <a:srgbClr val="F28728"/>
      </a:accent6>
      <a:hlink>
        <a:srgbClr val="00B140"/>
      </a:hlink>
      <a:folHlink>
        <a:srgbClr val="00B14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2_Kujundus HITSA">
  <a:themeElements>
    <a:clrScheme name="HITSA">
      <a:dk1>
        <a:srgbClr val="31316D"/>
      </a:dk1>
      <a:lt1>
        <a:srgbClr val="FFFFFF"/>
      </a:lt1>
      <a:dk2>
        <a:srgbClr val="00B140"/>
      </a:dk2>
      <a:lt2>
        <a:srgbClr val="FFFFFF"/>
      </a:lt2>
      <a:accent1>
        <a:srgbClr val="F24A41"/>
      </a:accent1>
      <a:accent2>
        <a:srgbClr val="EEDC00"/>
      </a:accent2>
      <a:accent3>
        <a:srgbClr val="A61178"/>
      </a:accent3>
      <a:accent4>
        <a:srgbClr val="7D00F9"/>
      </a:accent4>
      <a:accent5>
        <a:srgbClr val="EAD9BB"/>
      </a:accent5>
      <a:accent6>
        <a:srgbClr val="F28728"/>
      </a:accent6>
      <a:hlink>
        <a:srgbClr val="00B140"/>
      </a:hlink>
      <a:folHlink>
        <a:srgbClr val="00B14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2_HITSA_Esileht">
  <a:themeElements>
    <a:clrScheme name="HITSA">
      <a:dk1>
        <a:srgbClr val="31316D"/>
      </a:dk1>
      <a:lt1>
        <a:srgbClr val="FFFFFF"/>
      </a:lt1>
      <a:dk2>
        <a:srgbClr val="00B140"/>
      </a:dk2>
      <a:lt2>
        <a:srgbClr val="FFFFFF"/>
      </a:lt2>
      <a:accent1>
        <a:srgbClr val="F24A41"/>
      </a:accent1>
      <a:accent2>
        <a:srgbClr val="EEDC00"/>
      </a:accent2>
      <a:accent3>
        <a:srgbClr val="A61178"/>
      </a:accent3>
      <a:accent4>
        <a:srgbClr val="7D00F9"/>
      </a:accent4>
      <a:accent5>
        <a:srgbClr val="EAD9BB"/>
      </a:accent5>
      <a:accent6>
        <a:srgbClr val="F28728"/>
      </a:accent6>
      <a:hlink>
        <a:srgbClr val="00B140"/>
      </a:hlink>
      <a:folHlink>
        <a:srgbClr val="00B14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715</Words>
  <Application>Microsoft Office PowerPoint</Application>
  <PresentationFormat>Экран (4:3)</PresentationFormat>
  <Paragraphs>171</Paragraphs>
  <Slides>22</Slides>
  <Notes>22</Notes>
  <HiddenSlides>0</HiddenSlides>
  <MMClips>0</MMClips>
  <ScaleCrop>false</ScaleCrop>
  <HeadingPairs>
    <vt:vector size="4" baseType="variant">
      <vt:variant>
        <vt:lpstr>Тема</vt:lpstr>
      </vt:variant>
      <vt:variant>
        <vt:i4>25</vt:i4>
      </vt:variant>
      <vt:variant>
        <vt:lpstr>Заголовки слайдов</vt:lpstr>
      </vt:variant>
      <vt:variant>
        <vt:i4>22</vt:i4>
      </vt:variant>
    </vt:vector>
  </HeadingPairs>
  <TitlesOfParts>
    <vt:vector size="47" baseType="lpstr">
      <vt:lpstr>HITSA_Esileht</vt:lpstr>
      <vt:lpstr>28_Kujundus HITSA</vt:lpstr>
      <vt:lpstr>34_Kujundus HITSA</vt:lpstr>
      <vt:lpstr>35_Kujundus HITSA</vt:lpstr>
      <vt:lpstr>Kujundus HITSA</vt:lpstr>
      <vt:lpstr>1_Kujundus HITSA</vt:lpstr>
      <vt:lpstr>1_HITSA_Esileht</vt:lpstr>
      <vt:lpstr>2_Kujundus HITSA</vt:lpstr>
      <vt:lpstr>2_HITSA_Esileht</vt:lpstr>
      <vt:lpstr>3_Kujundus HITSA</vt:lpstr>
      <vt:lpstr>3_HITSA_Esileht</vt:lpstr>
      <vt:lpstr>4_Kujundus HITSA</vt:lpstr>
      <vt:lpstr>4_HITSA_Esileht</vt:lpstr>
      <vt:lpstr>5_Kujundus HITSA</vt:lpstr>
      <vt:lpstr>5_HITSA_Esileht</vt:lpstr>
      <vt:lpstr>6_Kujundus HITSA</vt:lpstr>
      <vt:lpstr>7_Kujundus HITSA</vt:lpstr>
      <vt:lpstr>8_Kujundus HITSA</vt:lpstr>
      <vt:lpstr>6_HITSA_Esileht</vt:lpstr>
      <vt:lpstr>7_HITSA_Esileht</vt:lpstr>
      <vt:lpstr>8_HITSA_Esileht</vt:lpstr>
      <vt:lpstr>9_HITSA_Esileht</vt:lpstr>
      <vt:lpstr>9_Kujundus HITSA</vt:lpstr>
      <vt:lpstr>10_Kujundus HITSA</vt:lpstr>
      <vt:lpstr>11_Kujundus HITSA</vt:lpstr>
      <vt:lpstr>Autoriõigus</vt:lpstr>
      <vt:lpstr>Seaduslik alus</vt:lpstr>
      <vt:lpstr>Intellektuaalne omand</vt:lpstr>
      <vt:lpstr>Kaitse objekt</vt:lpstr>
      <vt:lpstr>Autoriõigus ei kaitse</vt:lpstr>
      <vt:lpstr>Õigused</vt:lpstr>
      <vt:lpstr>Autoriõiguse kehtivus</vt:lpstr>
      <vt:lpstr>Autoriõiguse kaitse</vt:lpstr>
      <vt:lpstr>Teose vaba kasutamine</vt:lpstr>
      <vt:lpstr>Teose vaba kasutamine</vt:lpstr>
      <vt:lpstr>Teose avaldamine Internetis </vt:lpstr>
      <vt:lpstr>Motiveeritud maht</vt:lpstr>
      <vt:lpstr>Autoriõiguste liigid</vt:lpstr>
      <vt:lpstr>Avatud sisulitsentsi tähistused</vt:lpstr>
      <vt:lpstr>Litsentsiperekond</vt:lpstr>
      <vt:lpstr>CC-litsentsiga  materjalide eelised</vt:lpstr>
      <vt:lpstr>Parimad litsentsid</vt:lpstr>
      <vt:lpstr>Litsentsi lisamine</vt:lpstr>
      <vt:lpstr>Litsentsi lisamine</vt:lpstr>
      <vt:lpstr>Et mitte eksida</vt:lpstr>
      <vt:lpstr>Kirjandus</vt:lpstr>
      <vt:lpstr>Austagem autorit –  kõik me oleme autorid!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Autoriõigus</dc:title>
  <dc:creator>Natalja Hramtsova</dc:creator>
  <cp:lastModifiedBy>Natalja Hramtsova</cp:lastModifiedBy>
  <cp:revision>3</cp:revision>
  <dcterms:modified xsi:type="dcterms:W3CDTF">2017-02-24T08:44:29Z</dcterms:modified>
</cp:coreProperties>
</file>