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3"/>
  </p:notesMasterIdLst>
  <p:sldIdLst>
    <p:sldId id="256" r:id="rId8"/>
    <p:sldId id="257" r:id="rId9"/>
    <p:sldId id="258" r:id="rId10"/>
    <p:sldId id="260" r:id="rId11"/>
    <p:sldId id="259" r:id="rId1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8EDF9A-30E1-49B2-9C8E-EB09709EA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39109B-2C50-4FD3-AA2D-BA90425E7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0C0BDA-2B51-4C41-A8AC-47363C358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3E84C6-074F-46EE-AE96-6329A3ECE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EED644-C0E9-457F-BCA8-D9BE7F2F6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32A7BF-02DD-4FD6-B0AB-DF6ACD3AA6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78E3C3-16AA-4702-AF3D-186A9DF59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2E9C0C-3FCA-446C-98BE-2013D75CD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AFEEF6-F10B-458B-92C3-B067E848B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B0535B-9DFC-4A18-9F76-8372674C9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A3B366-94B5-471A-9D4A-88C75709A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E2C64A-E547-406C-8513-C410E3B68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019FDC-DD76-4EA2-8846-01BAD47D1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8723E7-2C76-48EC-ACCF-9AF1DAD1B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6FD373-307F-4B22-9D35-B50879A61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51716B-D27F-44AE-9E79-44483E061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9AF105-D307-4C91-A542-C7BC4E011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71A093-6821-4189-89F5-868AB932B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B18FF2-1295-42C6-9C13-B44C99007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5D829D-C97A-4485-AD37-803ACB527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1827BB-4BAF-4141-B6ED-66CF94A06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783529-EEA3-4F43-9AEF-BE1320856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8E17AF-AC49-4B45-9918-2BB32DFB1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C203BE-B9F6-4E21-A75D-B944F2060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C00FD7-026C-4910-8216-B88D24F7E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906EB8-19E0-422B-9FF7-68C2CD654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669E4-5874-4ACD-B511-F0F4B2E30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7C0327-40BA-400A-B54E-78CB64E65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EFF086-81CE-4B56-B6D7-7F6BC87B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95ADCA-18D7-4C79-A952-FC5A0BE57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53CAA6-53A0-4A0E-BDA3-5B5E0221E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284936-99D9-4601-ACCC-39A8F92BC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731228-7FDE-48AA-A5FF-F8D2C9071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2E2A1B-731E-4572-AE56-6451C9D90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198415-F1F7-4E4F-B46D-46B73D554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AEC2DD-F02D-40D2-9944-1BEFED24C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1704E9-EC13-4D51-9DEC-BEB988084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30D705-3202-4AA6-B7C9-3F8A11BED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9D85F3-A937-40D9-AA93-BC75766B6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45557A-A3BB-4E96-AC9A-B099A817D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C4BA74-A84B-40DA-ADB5-77F5E16A3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517C6E-1F78-43C5-8C28-2EC8394DE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AAF336-882B-40C2-9CE9-14D2E80C0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316B9B-76E0-46EF-9486-96D6A8711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CF5A2A-B9E4-4A31-8917-AD14BCE48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79BEC5-F677-47F7-B19A-FE4D98308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A01EEA-8395-4185-A486-84A5A3DDA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7C1617-F4C7-433B-BF6A-80FCD55B5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6C6F42-5227-4E4F-A762-5096AA6F7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9EAFC4-B994-4B48-B938-D381E328D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447352-89CB-471D-A996-6F498834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DE7713-47EB-4DFE-8C45-ABEA7214C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AFF133-6421-4548-A75C-DE9B50816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076DE6-DA1D-4163-9CB7-74FA842F4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595409-0F85-4775-9775-E9674A7D4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73F491-B446-4582-B8E3-4F746021B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7E1A57-CFD0-4785-830A-A4FEC7BA6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DBDF34-5BA9-44EB-BCEF-BD1E63E1D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90E362-A38A-4AEA-92FE-3306E1E1B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5E620C-296F-42C3-A387-B4B5B6059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785168-40BB-412E-894C-465B643C3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D20025-B554-41D0-A672-1595F37D5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A07F8A-2807-4F31-BC92-EE29366EB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42C760-E5FE-4ED1-BBB1-B1E631407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2DE0FB-9E0A-41EC-9D73-F46DD4316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E2F6CD-6B13-4641-9A56-9E44F832F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FC6881-9ACD-45F1-A596-A92DE9485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3A09BC-261F-4829-99ED-99214AF95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26769D-3506-4DEE-A79B-20E79AB9E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D4F1BB-40AB-47A8-A873-1960F99F7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1204E9-140F-45AB-81AB-96492BCC5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11A616-667A-43F1-ADC6-036C24D49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207407-C3E0-4F72-83D2-EB67A3D8A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21D03C-F3A4-439A-B3BC-88D093D29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7D0D40-B29A-4DAB-9ADC-96673F9F3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B4E31E-D4E5-4ADE-A7B6-1EBF6ED00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E0F7CA-4AC2-4AF2-A487-6D2679A7B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8500"/>
            <a:ext cx="3421063" cy="109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56D9E6-BE62-4787-8356-088C242B21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154C8E"/>
              </a:gs>
              <a:gs pos="50000">
                <a:srgbClr val="5E91DA"/>
              </a:gs>
              <a:gs pos="100000">
                <a:srgbClr val="154C8E"/>
              </a:gs>
            </a:gsLst>
            <a:lin ang="138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175" y="4953000"/>
            <a:ext cx="9145588" cy="1909763"/>
            <a:chOff x="-2" y="3120"/>
            <a:chExt cx="5761" cy="1203"/>
          </a:xfrm>
        </p:grpSpPr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1067" y="3120"/>
              <a:ext cx="4688" cy="306"/>
            </a:xfrm>
            <a:custGeom>
              <a:avLst/>
              <a:gdLst>
                <a:gd name="G0" fmla="+- 1 0 0"/>
                <a:gd name="G1" fmla="+- 4915 0 0"/>
                <a:gd name="G2" fmla="+- 2 0 0"/>
                <a:gd name="G3" fmla="*/ 1 2543 44192"/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w 4697"/>
                <a:gd name="T9" fmla="*/ 0 h 367"/>
                <a:gd name="T10" fmla="*/ 4697 w 4697"/>
                <a:gd name="T1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A6B9DB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29" y="3299"/>
              <a:ext cx="5727" cy="496"/>
            </a:xfrm>
            <a:custGeom>
              <a:avLst/>
              <a:gdLst>
                <a:gd name="G0" fmla="+- 5760 0 0"/>
                <a:gd name="G1" fmla="*/ 1 0 51712"/>
                <a:gd name="G2" fmla="+- 8 0 0"/>
                <a:gd name="G3" fmla="*/ 1 35019 51712"/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w 5760"/>
                <a:gd name="T9" fmla="*/ 0 h 528"/>
                <a:gd name="T10" fmla="*/ 5760 w 5760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5" y="3149"/>
              <a:ext cx="5750" cy="1174"/>
              <a:chOff x="5" y="3149"/>
              <a:chExt cx="5750" cy="1174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" y="3149"/>
                <a:ext cx="5750" cy="117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6" y="3150"/>
                <a:ext cx="0" cy="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2" y="3145"/>
              <a:ext cx="5761" cy="50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1B0C0ABB-1048-4F02-ACAE-47C5913D2F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8500"/>
            <a:ext cx="3421063" cy="109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8AA8DA"/>
              </a:gs>
              <a:gs pos="100000">
                <a:srgbClr val="3265A1"/>
              </a:gs>
            </a:gsLst>
            <a:lin ang="5400000" scaled="1"/>
          </a:gradFill>
          <a:ln w="3240" cap="rnd">
            <a:solidFill>
              <a:srgbClr val="385D8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8AA8DA"/>
              </a:gs>
              <a:gs pos="100000">
                <a:srgbClr val="3265A1"/>
              </a:gs>
            </a:gsLst>
            <a:lin ang="5400000" scaled="1"/>
          </a:gradFill>
          <a:ln w="3240" cap="rnd">
            <a:solidFill>
              <a:srgbClr val="385D8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1284DB2A-636F-43B3-A195-FB1FC5FE5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758F16A7-DAA9-4915-B61E-9C4D77AA30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A1B01369-DAC0-449E-BBFB-951CB55578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8500"/>
            <a:ext cx="3421063" cy="109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8AA8DA"/>
              </a:gs>
              <a:gs pos="100000">
                <a:srgbClr val="3265A1"/>
              </a:gs>
            </a:gsLst>
            <a:lin ang="5400000" scaled="1"/>
          </a:gradFill>
          <a:ln w="3240" cap="rnd">
            <a:solidFill>
              <a:srgbClr val="385D8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8AA8DA"/>
              </a:gs>
              <a:gs pos="100000">
                <a:srgbClr val="3265A1"/>
              </a:gs>
            </a:gsLst>
            <a:lin ang="5400000" scaled="1"/>
          </a:gradFill>
          <a:ln w="3240" cap="rnd">
            <a:solidFill>
              <a:srgbClr val="385D8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77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ED8FF8F7-0A66-49E3-B84C-6FAAD38844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G0" fmla="+- 7150 0 0"/>
              <a:gd name="G1" fmla="+- 1 0 0"/>
              <a:gd name="G2" fmla="+- 8 0 0"/>
              <a:gd name="G3" fmla="*/ 1 35019 51712"/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Freeform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G0" fmla="+- 5006 0 0"/>
              <a:gd name="G1" fmla="+- 1 0 0"/>
              <a:gd name="G2" fmla="+- 8 0 0"/>
              <a:gd name="G3" fmla="*/ 1 35019 51712"/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-6350" y="5791200"/>
            <a:ext cx="3400425" cy="1077913"/>
            <a:chOff x="-4" y="3648"/>
            <a:chExt cx="2142" cy="679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3648"/>
              <a:ext cx="2142" cy="67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0" cy="2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8500"/>
            <a:ext cx="3421063" cy="109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r>
              <a:rPr lang="et-EE"/>
              <a:t>E-õppe kursus praktikult praktikule</a:t>
            </a:r>
          </a:p>
          <a:p>
            <a:r>
              <a:rPr lang="et-EE"/>
              <a:t>DigiTiiger 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512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E79161F6-8FB7-4ECE-8C94-7FCC01E4F3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1F497D"/>
          </a:solidFill>
          <a:latin typeface="Lucida Sans Unicode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27584" y="3789040"/>
            <a:ext cx="7772400" cy="1200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45720" rIns="45720"/>
          <a:lstStyle/>
          <a:p>
            <a:pPr algn="r" eaLnBrk="1" hangingPunct="1">
              <a:spcBef>
                <a:spcPts val="400"/>
              </a:spcBef>
              <a:buClrTx/>
              <a:buSzPct val="68000"/>
              <a:buFontTx/>
              <a:buNone/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</a:pPr>
            <a:r>
              <a:rPr lang="et-EE" sz="2700" dirty="0" smtClean="0">
                <a:solidFill>
                  <a:srgbClr val="1F497D"/>
                </a:solidFill>
                <a:latin typeface="Lucida Sans Unicode" pitchFamily="32" charset="0"/>
                <a:ea typeface="Microsoft YaHei" charset="-122"/>
              </a:rPr>
              <a:t>201</a:t>
            </a:r>
            <a:r>
              <a:rPr lang="ru-RU" sz="2700" dirty="0" smtClean="0">
                <a:solidFill>
                  <a:srgbClr val="1F497D"/>
                </a:solidFill>
                <a:latin typeface="Lucida Sans Unicode" pitchFamily="32" charset="0"/>
                <a:ea typeface="Microsoft YaHei" charset="-122"/>
              </a:rPr>
              <a:t>7</a:t>
            </a:r>
            <a:endParaRPr lang="et-EE" sz="2700" dirty="0">
              <a:solidFill>
                <a:srgbClr val="1F497D"/>
              </a:solidFill>
              <a:latin typeface="Lucida Sans Unicode" pitchFamily="32" charset="0"/>
              <a:ea typeface="Microsoft YaHei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77499" t="25000" r="14375" b="58000"/>
          <a:stretch>
            <a:fillRect/>
          </a:stretch>
        </p:blipFill>
        <p:spPr bwMode="auto">
          <a:xfrm>
            <a:off x="0" y="0"/>
            <a:ext cx="990600" cy="129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2260" y="2132856"/>
            <a:ext cx="8264186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Использование интерактивной доски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 процессе обучения</a:t>
            </a:r>
            <a:endParaRPr lang="lt-LT" sz="1100" dirty="0">
              <a:solidFill>
                <a:schemeClr val="tx1"/>
              </a:solidFill>
            </a:endParaRPr>
          </a:p>
          <a:p>
            <a:pPr algn="r"/>
            <a:endParaRPr lang="ru-RU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175" y="0"/>
            <a:ext cx="6851650" cy="1146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052736"/>
            <a:ext cx="9144000" cy="37444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63538" indent="-255588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Наталья Храмцова</a:t>
            </a:r>
          </a:p>
          <a:p>
            <a:pPr marL="363538" indent="-255588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Лектор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инновационного центра</a:t>
            </a:r>
            <a:r>
              <a:rPr lang="en-GB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 HITSA</a:t>
            </a:r>
            <a:endParaRPr lang="en-GB" sz="24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Преподаватель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информатики</a:t>
            </a:r>
            <a:endParaRPr lang="ru-RU" sz="24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(</a:t>
            </a:r>
            <a:r>
              <a:rPr lang="et-EE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Kohtla-Järve Järve Gümnaasium, Kohtla-Nõmme </a:t>
            </a:r>
            <a:r>
              <a:rPr lang="et-EE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Kool, Rakvere Ametikool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)</a:t>
            </a:r>
            <a:endParaRPr lang="et-EE" sz="2400" dirty="0" smtClean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Руководитель уездной кафедры преподавателей информатики</a:t>
            </a:r>
            <a:endParaRPr lang="ru-RU" sz="24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Преподаватель информатики с 2000 года, преподаватель курсов с 2005 года, </a:t>
            </a:r>
            <a:r>
              <a:rPr lang="et-EE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7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лет работала организатором компьютерной деятельности  Кохтла-</a:t>
            </a:r>
            <a:r>
              <a:rPr lang="ru-RU" sz="2400" dirty="0" err="1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Ярвеской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Кесклиннаской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 гимназии</a:t>
            </a:r>
          </a:p>
          <a:p>
            <a:pPr marL="363538" indent="-255588" algn="r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t-EE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(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окончила магистратуру Таллиннского педагогического университета по специальности </a:t>
            </a:r>
            <a:r>
              <a:rPr lang="et-EE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“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Преподаватель информатики в гимназии и организатор компьютерной деятельности</a:t>
            </a:r>
            <a:r>
              <a:rPr lang="et-EE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”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, </a:t>
            </a:r>
            <a:r>
              <a:rPr lang="et-EE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Virumaa Kolledž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 по специальности</a:t>
            </a:r>
            <a:r>
              <a:rPr lang="et-EE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 „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Преподаватель математики</a:t>
            </a:r>
            <a:r>
              <a:rPr lang="et-EE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“)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.</a:t>
            </a:r>
          </a:p>
          <a:p>
            <a:pPr marL="363538" indent="-255588" eaLnBrk="1" hangingPunct="1"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t-EE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4724400"/>
            <a:ext cx="2667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4724400"/>
            <a:ext cx="2971800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556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65125" indent="-254000" eaLnBrk="1" hangingPunct="1">
              <a:lnSpc>
                <a:spcPct val="60000"/>
              </a:lnSpc>
              <a:buClrTx/>
              <a:buSzPct val="68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Знакомство</a:t>
            </a:r>
          </a:p>
          <a:p>
            <a:pPr marL="363538" indent="-255588" eaLnBrk="1" hangingPunct="1">
              <a:lnSpc>
                <a:spcPct val="6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7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5125" indent="-254000" eaLnBrk="1" hangingPunct="1">
              <a:lnSpc>
                <a:spcPct val="60000"/>
              </a:lnSpc>
              <a:spcBef>
                <a:spcPts val="400"/>
              </a:spcBef>
              <a:buClrTx/>
              <a:buSzPct val="68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7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6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Имя?</a:t>
            </a:r>
            <a:endParaRPr lang="ru-RU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Кем работаете</a:t>
            </a:r>
            <a:r>
              <a:rPr lang="et-EE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?</a:t>
            </a: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Какие </a:t>
            </a:r>
            <a:r>
              <a:rPr lang="ru-RU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учебные разработки Вы используете</a:t>
            </a:r>
            <a:r>
              <a:rPr lang="et-EE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? </a:t>
            </a: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Каковы Ваши ожидания от курса?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8686800" cy="556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65125" indent="-254000" eaLnBrk="1" hangingPunct="1">
              <a:lnSpc>
                <a:spcPct val="60000"/>
              </a:lnSpc>
              <a:buClrTx/>
              <a:buSzPct val="68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Знакомство</a:t>
            </a:r>
          </a:p>
          <a:p>
            <a:pPr marL="363538" indent="-255588" eaLnBrk="1" hangingPunct="1">
              <a:lnSpc>
                <a:spcPct val="6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7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5125" indent="-254000" eaLnBrk="1" hangingPunct="1">
              <a:lnSpc>
                <a:spcPct val="60000"/>
              </a:lnSpc>
              <a:spcBef>
                <a:spcPts val="400"/>
              </a:spcBef>
              <a:buClrTx/>
              <a:buSzPct val="68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7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6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Используете ли вы компьютер в своей работе?</a:t>
            </a:r>
            <a:endParaRPr lang="ru-RU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Работаете ли с текстами</a:t>
            </a:r>
            <a:r>
              <a:rPr lang="et-EE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?</a:t>
            </a:r>
            <a:endParaRPr lang="et-EE" sz="2700" dirty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Работаете ли в сети интернет</a:t>
            </a:r>
            <a:r>
              <a:rPr lang="et-EE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?</a:t>
            </a: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Создаете ли вы учебные презентации?</a:t>
            </a:r>
            <a:endParaRPr lang="et-EE" sz="2700" dirty="0" smtClean="0">
              <a:solidFill>
                <a:srgbClr val="000000"/>
              </a:solidFill>
              <a:latin typeface="Lucida Sans Unicode" pitchFamily="32" charset="0"/>
              <a:ea typeface="Microsoft YaHei" charset="-122"/>
            </a:endParaRPr>
          </a:p>
          <a:p>
            <a:pPr marL="363538" indent="-255588" eaLnBrk="1" hangingPunct="1">
              <a:lnSpc>
                <a:spcPct val="15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 pitchFamily="16" charset="2"/>
              <a:buChar char="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dirty="0" smtClean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Каковы </a:t>
            </a:r>
            <a:r>
              <a:rPr lang="ru-RU" sz="2700" dirty="0">
                <a:solidFill>
                  <a:srgbClr val="000000"/>
                </a:solidFill>
                <a:latin typeface="Lucida Sans Unicode" pitchFamily="32" charset="0"/>
                <a:ea typeface="Microsoft YaHei" charset="-122"/>
              </a:rPr>
              <a:t>Ваши ожидания от курса?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638"/>
            <a:ext cx="8229600" cy="1146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50" name="Picture 2" descr="http://www.matem.by/images/seo_img/fizika4.jpg"/>
          <p:cNvPicPr>
            <a:picLocks noChangeAspect="1" noChangeArrowheads="1"/>
          </p:cNvPicPr>
          <p:nvPr/>
        </p:nvPicPr>
        <p:blipFill>
          <a:blip r:embed="rId4" cstate="print"/>
          <a:srcRect l="3583" t="2597" r="3246" b="3921"/>
          <a:stretch>
            <a:fillRect/>
          </a:stretch>
        </p:blipFill>
        <p:spPr bwMode="auto">
          <a:xfrm>
            <a:off x="1763688" y="2204864"/>
            <a:ext cx="3816424" cy="2642139"/>
          </a:xfrm>
          <a:prstGeom prst="rect">
            <a:avLst/>
          </a:prstGeom>
          <a:noFill/>
        </p:spPr>
      </p:pic>
      <p:pic>
        <p:nvPicPr>
          <p:cNvPr id="2052" name="Picture 4" descr="http://magistr-ilc.kiev.ua/images/eng_courses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246962"/>
            <a:ext cx="3851920" cy="1415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Lucida Sans Unicode"/>
        <a:ea typeface="Microsoft YaHei"/>
        <a:cs typeface=""/>
      </a:majorFont>
      <a:minorFont>
        <a:latin typeface="Lucida Sans Unicode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128</Words>
  <Application>Microsoft Office PowerPoint</Application>
  <PresentationFormat>Ekraaniseanss (4:3)</PresentationFormat>
  <Paragraphs>26</Paragraphs>
  <Slides>5</Slides>
  <Notes>5</Notes>
  <HiddenSlides>1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7</vt:i4>
      </vt:variant>
      <vt:variant>
        <vt:lpstr>Slaidipealkirjad</vt:lpstr>
      </vt:variant>
      <vt:variant>
        <vt:i4>5</vt:i4>
      </vt:variant>
    </vt:vector>
  </HeadingPairs>
  <TitlesOfParts>
    <vt:vector size="18" baseType="lpstr">
      <vt:lpstr>Microsoft YaHei</vt:lpstr>
      <vt:lpstr>Arial</vt:lpstr>
      <vt:lpstr>Lucida Sans Unicode</vt:lpstr>
      <vt:lpstr>Segoe UI</vt:lpstr>
      <vt:lpstr>Times New Roman</vt:lpstr>
      <vt:lpstr>Wingdings 3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доска для учителей</dc:title>
  <dc:creator>Natalja</dc:creator>
  <cp:lastModifiedBy>Natalja Hramtsova</cp:lastModifiedBy>
  <cp:revision>26</cp:revision>
  <cp:lastPrinted>1601-01-01T00:00:00Z</cp:lastPrinted>
  <dcterms:created xsi:type="dcterms:W3CDTF">2011-09-20T01:49:13Z</dcterms:created>
  <dcterms:modified xsi:type="dcterms:W3CDTF">2017-09-13T20:34:00Z</dcterms:modified>
</cp:coreProperties>
</file>