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66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9/14/2017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Знакомство с курсом</a:t>
            </a:r>
            <a:endParaRPr lang="en" dirty="0"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Interaktiivne tahvel õppetöös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6800" y="3624800"/>
            <a:ext cx="2134500" cy="78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26375" y="4409550"/>
            <a:ext cx="695325" cy="24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Цели курса:</a:t>
            </a:r>
            <a:endParaRPr lang="en" dirty="0"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ru-RU" sz="2400" dirty="0" smtClean="0">
                <a:highlight>
                  <a:srgbClr val="FFFFFF"/>
                </a:highlight>
              </a:rPr>
              <a:t>Создать условия и поддержать готовность преподавателей использовать интерактивную доску в процессе обучения. </a:t>
            </a:r>
            <a:endParaRPr lang="en" sz="2400" dirty="0">
              <a:highlight>
                <a:srgbClr val="FFFFFF"/>
              </a:highlight>
            </a:endParaRPr>
          </a:p>
          <a:p>
            <a:pPr marL="457200" lvl="0" indent="-381000">
              <a:buChar char="●"/>
            </a:pPr>
            <a:r>
              <a:rPr lang="ru-RU" sz="2400" dirty="0" smtClean="0">
                <a:highlight>
                  <a:srgbClr val="FFFFFF"/>
                </a:highlight>
              </a:rPr>
              <a:t>Поддержать и направить преподавателей </a:t>
            </a:r>
            <a:r>
              <a:rPr lang="en" sz="2400" dirty="0" smtClean="0">
                <a:highlight>
                  <a:srgbClr val="FFFFFF"/>
                </a:highlight>
              </a:rPr>
              <a:t> </a:t>
            </a:r>
            <a:r>
              <a:rPr lang="ru-RU" sz="2400" dirty="0" smtClean="0">
                <a:highlight>
                  <a:srgbClr val="FFFFFF"/>
                </a:highlight>
              </a:rPr>
              <a:t>создавать учебный материал для интерактивной доски исходя из учебных стилей и методов обучения</a:t>
            </a:r>
            <a:r>
              <a:rPr lang="en" sz="2400" dirty="0" smtClean="0">
                <a:highlight>
                  <a:srgbClr val="FFFFFF"/>
                </a:highlight>
              </a:rPr>
              <a:t>.</a:t>
            </a:r>
            <a:endParaRPr lang="en" sz="2400" dirty="0">
              <a:highlight>
                <a:srgbClr val="FFFFFF"/>
              </a:highlight>
            </a:endParaRPr>
          </a:p>
          <a:p>
            <a:pPr marL="457200" lvl="0" indent="-381000">
              <a:spcBef>
                <a:spcPts val="0"/>
              </a:spcBef>
              <a:buSzPct val="100000"/>
              <a:buChar char="●"/>
            </a:pPr>
            <a:r>
              <a:rPr lang="ru-RU" sz="2400" dirty="0" smtClean="0">
                <a:highlight>
                  <a:srgbClr val="FFFFFF"/>
                </a:highlight>
              </a:rPr>
              <a:t>Поддержать преподавателей создавать учебный материал используя возможности интерактивной доски и практическое его применение.</a:t>
            </a:r>
            <a:endParaRPr lang="en" sz="2400" dirty="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Продолжительность курса</a:t>
            </a:r>
            <a:endParaRPr lang="en" dirty="0"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1 EAP, 31 </a:t>
            </a:r>
            <a:r>
              <a:rPr lang="ru-RU" dirty="0" smtClean="0"/>
              <a:t>академический час</a:t>
            </a:r>
            <a:endParaRPr lang="en" dirty="0"/>
          </a:p>
          <a:p>
            <a:pPr lvl="0" rtl="0">
              <a:spcBef>
                <a:spcPts val="0"/>
              </a:spcBef>
              <a:buNone/>
            </a:pPr>
            <a:r>
              <a:rPr lang="ru-RU" dirty="0" smtClean="0"/>
              <a:t>Длительность</a:t>
            </a:r>
            <a:r>
              <a:rPr lang="en" dirty="0" smtClean="0"/>
              <a:t> </a:t>
            </a:r>
            <a:r>
              <a:rPr lang="en" dirty="0"/>
              <a:t>1 </a:t>
            </a:r>
            <a:r>
              <a:rPr lang="ru-RU" dirty="0" smtClean="0"/>
              <a:t>месяц</a:t>
            </a:r>
            <a:r>
              <a:rPr lang="en" dirty="0" smtClean="0"/>
              <a:t>: 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/>
              <a:t>3 </a:t>
            </a:r>
            <a:r>
              <a:rPr lang="ru-RU" dirty="0" smtClean="0"/>
              <a:t>аудиторных встречи</a:t>
            </a:r>
            <a:r>
              <a:rPr lang="en" dirty="0" smtClean="0"/>
              <a:t> </a:t>
            </a:r>
            <a:r>
              <a:rPr lang="en" dirty="0"/>
              <a:t>4 x 45 </a:t>
            </a:r>
            <a:r>
              <a:rPr lang="ru-RU" dirty="0" smtClean="0"/>
              <a:t>мин</a:t>
            </a:r>
            <a:r>
              <a:rPr lang="en" dirty="0" smtClean="0"/>
              <a:t>. </a:t>
            </a:r>
            <a:r>
              <a:rPr lang="en" dirty="0"/>
              <a:t>(12 </a:t>
            </a:r>
            <a:r>
              <a:rPr lang="ru-RU" dirty="0" smtClean="0"/>
              <a:t>аудиторных часов и</a:t>
            </a:r>
            <a:r>
              <a:rPr lang="en" dirty="0" smtClean="0"/>
              <a:t> </a:t>
            </a:r>
            <a:r>
              <a:rPr lang="en" dirty="0"/>
              <a:t>14 </a:t>
            </a:r>
            <a:r>
              <a:rPr lang="ru-RU" dirty="0" smtClean="0"/>
              <a:t>самостоятельной работы</a:t>
            </a:r>
            <a:r>
              <a:rPr lang="en" dirty="0" smtClean="0"/>
              <a:t>) </a:t>
            </a:r>
            <a:r>
              <a:rPr lang="en" dirty="0"/>
              <a:t>+ </a:t>
            </a:r>
            <a:r>
              <a:rPr lang="ru-RU" dirty="0" err="1" smtClean="0"/>
              <a:t>веб-семинар</a:t>
            </a:r>
            <a:endParaRPr lang="e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Успешное прохождение курса</a:t>
            </a:r>
            <a:endParaRPr lang="en" dirty="0"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Участие во всех контактных днях</a:t>
            </a:r>
            <a:endParaRPr lang="en" dirty="0"/>
          </a:p>
          <a:p>
            <a:pPr marL="457200" lvl="0" indent="-228600">
              <a:spcBef>
                <a:spcPts val="0"/>
              </a:spcBef>
            </a:pPr>
            <a:r>
              <a:rPr lang="ru-RU" dirty="0" smtClean="0"/>
              <a:t>Сдача самостоятельных работ</a:t>
            </a:r>
            <a:endParaRPr lang="e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Модуль 1</a:t>
            </a:r>
            <a:endParaRPr lang="en" dirty="0"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ru-RU" dirty="0"/>
              <a:t>Учебные стили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/>
              <a:t>Активное обучение и интерактивная доска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/>
              <a:t>Интерактивная доска и </a:t>
            </a:r>
            <a:r>
              <a:rPr lang="ru-RU" dirty="0" err="1"/>
              <a:t>веб-ресурсы</a:t>
            </a:r>
            <a:endParaRPr lang="en" dirty="0"/>
          </a:p>
          <a:p>
            <a:pPr marL="457200" lvl="0" indent="-228600">
              <a:spcBef>
                <a:spcPts val="0"/>
              </a:spcBef>
            </a:pPr>
            <a:r>
              <a:rPr lang="en" dirty="0">
                <a:latin typeface="Cambria" panose="02040503050406030204" pitchFamily="18" charset="0"/>
              </a:rPr>
              <a:t>LearningApps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Модуль 2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251520" y="1200150"/>
            <a:ext cx="8712968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Авторские права</a:t>
            </a:r>
            <a:endParaRPr lang="en" dirty="0"/>
          </a:p>
          <a:p>
            <a:pPr marL="457200" lvl="0" indent="-228600"/>
            <a:r>
              <a:rPr lang="ru-RU" dirty="0" smtClean="0"/>
              <a:t>Инструменты интерактивной доски</a:t>
            </a:r>
            <a:r>
              <a:rPr lang="en" dirty="0" smtClean="0"/>
              <a:t> </a:t>
            </a:r>
            <a:r>
              <a:rPr lang="en" dirty="0"/>
              <a:t>- </a:t>
            </a:r>
            <a:r>
              <a:rPr lang="ru-RU" dirty="0" smtClean="0"/>
              <a:t>практика</a:t>
            </a:r>
            <a:endParaRPr lang="en" dirty="0"/>
          </a:p>
          <a:p>
            <a:pPr marL="457200" lvl="0" indent="-228600">
              <a:spcBef>
                <a:spcPts val="0"/>
              </a:spcBef>
            </a:pPr>
            <a:r>
              <a:rPr lang="ru-RU" dirty="0" smtClean="0"/>
              <a:t>Картинки</a:t>
            </a:r>
            <a:r>
              <a:rPr lang="en" dirty="0" smtClean="0"/>
              <a:t>, </a:t>
            </a:r>
            <a:r>
              <a:rPr lang="ru-RU" dirty="0" smtClean="0"/>
              <a:t>инструменты используемые в учебном процессе</a:t>
            </a:r>
            <a:endParaRPr lang="e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err="1" smtClean="0"/>
              <a:t>Веб-семинар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ru-RU" dirty="0" smtClean="0"/>
              <a:t>Помощь в создании заданий для интерактивной доски.</a:t>
            </a:r>
            <a:endParaRPr lang="e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Модуль 3</a:t>
            </a:r>
            <a:endParaRPr lang="en" dirty="0"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Дополнительные возможности интерактивной доски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Создание рабочих листов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Дополнительные приложения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146</Words>
  <Application>Microsoft Office PowerPoint</Application>
  <PresentationFormat>Ekraaniseanss (16:9)</PresentationFormat>
  <Paragraphs>29</Paragraphs>
  <Slides>8</Slides>
  <Notes>8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</vt:lpstr>
      <vt:lpstr>Franklin Gothic Book</vt:lpstr>
      <vt:lpstr>Perpetua</vt:lpstr>
      <vt:lpstr>Wingdings 2</vt:lpstr>
      <vt:lpstr>Справедливость</vt:lpstr>
      <vt:lpstr>Interaktiivne tahvel õppetöös</vt:lpstr>
      <vt:lpstr>Цели курса:</vt:lpstr>
      <vt:lpstr>Продолжительность курса</vt:lpstr>
      <vt:lpstr>Успешное прохождение курса</vt:lpstr>
      <vt:lpstr>Модуль 1</vt:lpstr>
      <vt:lpstr>Модуль 2</vt:lpstr>
      <vt:lpstr>Веб-семинар</vt:lpstr>
      <vt:lpstr>Модуль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Interaktiivne tahvel õppetöös</dc:title>
  <dc:creator>Natalja Hramtsova</dc:creator>
  <cp:lastModifiedBy>Natalja Hramtsova</cp:lastModifiedBy>
  <cp:revision>6</cp:revision>
  <dcterms:modified xsi:type="dcterms:W3CDTF">2017-09-14T18:49:22Z</dcterms:modified>
</cp:coreProperties>
</file>